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66ded837e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9cd18c81f4f59"/>
  </p:sldMasterIdLst>
  <p:sldIdLst>
    <p:sldId xmlns:r="http://schemas.openxmlformats.org/officeDocument/2006/relationships" id="256" r:id="R23fe03a3d6784ef2"/>
    <p:sldId xmlns:r="http://schemas.openxmlformats.org/officeDocument/2006/relationships" id="257" r:id="R04f2ec657cb64b15"/>
    <p:sldId xmlns:r="http://schemas.openxmlformats.org/officeDocument/2006/relationships" id="258" r:id="Rca806a747e574380"/>
    <p:sldId xmlns:r="http://schemas.openxmlformats.org/officeDocument/2006/relationships" id="259" r:id="Rcf855bef8e354013"/>
    <p:sldId xmlns:r="http://schemas.openxmlformats.org/officeDocument/2006/relationships" id="260" r:id="R80b2b9d0e92a45f6"/>
    <p:sldId xmlns:r="http://schemas.openxmlformats.org/officeDocument/2006/relationships" id="261" r:id="R164fd465dcc64962"/>
    <p:sldId xmlns:r="http://schemas.openxmlformats.org/officeDocument/2006/relationships" id="262" r:id="R5de7ece07941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9cd18c81f4f59" /><Relationship Type="http://schemas.openxmlformats.org/officeDocument/2006/relationships/slide" Target="/ppt/slides/slide1.xml" Id="R23fe03a3d6784ef2" /><Relationship Type="http://schemas.openxmlformats.org/officeDocument/2006/relationships/slide" Target="/ppt/slides/slide2.xml" Id="R04f2ec657cb64b15" /><Relationship Type="http://schemas.openxmlformats.org/officeDocument/2006/relationships/slide" Target="/ppt/slides/slide3.xml" Id="Rca806a747e574380" /><Relationship Type="http://schemas.openxmlformats.org/officeDocument/2006/relationships/slide" Target="/ppt/slides/slide4.xml" Id="Rcf855bef8e354013" /><Relationship Type="http://schemas.openxmlformats.org/officeDocument/2006/relationships/slide" Target="/ppt/slides/slide5.xml" Id="R80b2b9d0e92a45f6" /><Relationship Type="http://schemas.openxmlformats.org/officeDocument/2006/relationships/slide" Target="/ppt/slides/slide6.xml" Id="R164fd465dcc64962" /><Relationship Type="http://schemas.openxmlformats.org/officeDocument/2006/relationships/slide" Target="/ppt/slides/slide7.xml" Id="R5de7ece07941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9a8b2e793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306d06514f49" /><Relationship Type="http://schemas.openxmlformats.org/officeDocument/2006/relationships/theme" Target="/ppt/slideMasters/theme/theme1.xml" Id="R10c40699bc0f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6306d0651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55749cd2e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9b1083f6d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b1c25fce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23a0bbea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aff1a26f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075cde17c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0c711a64e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