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09e9edcbcb49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305e47adda47fe"/>
  </p:sldMasterIdLst>
  <p:sldIdLst>
    <p:sldId xmlns:r="http://schemas.openxmlformats.org/officeDocument/2006/relationships" id="256" r:id="R6af3095439c444e9"/>
    <p:sldId xmlns:r="http://schemas.openxmlformats.org/officeDocument/2006/relationships" id="257" r:id="R275daae468e245b4"/>
    <p:sldId xmlns:r="http://schemas.openxmlformats.org/officeDocument/2006/relationships" id="258" r:id="R8e395bc95f054e5b"/>
    <p:sldId xmlns:r="http://schemas.openxmlformats.org/officeDocument/2006/relationships" id="259" r:id="Rf2dd61ab5fea46ed"/>
    <p:sldId xmlns:r="http://schemas.openxmlformats.org/officeDocument/2006/relationships" id="260" r:id="R1ac7291249184902"/>
    <p:sldId xmlns:r="http://schemas.openxmlformats.org/officeDocument/2006/relationships" id="261" r:id="R9e64639fd25747cf"/>
    <p:sldId xmlns:r="http://schemas.openxmlformats.org/officeDocument/2006/relationships" id="262" r:id="R9034e441554e4e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305e47adda47fe" /><Relationship Type="http://schemas.openxmlformats.org/officeDocument/2006/relationships/slide" Target="/ppt/slides/slide1.xml" Id="R6af3095439c444e9" /><Relationship Type="http://schemas.openxmlformats.org/officeDocument/2006/relationships/slide" Target="/ppt/slides/slide2.xml" Id="R275daae468e245b4" /><Relationship Type="http://schemas.openxmlformats.org/officeDocument/2006/relationships/slide" Target="/ppt/slides/slide3.xml" Id="R8e395bc95f054e5b" /><Relationship Type="http://schemas.openxmlformats.org/officeDocument/2006/relationships/slide" Target="/ppt/slides/slide4.xml" Id="Rf2dd61ab5fea46ed" /><Relationship Type="http://schemas.openxmlformats.org/officeDocument/2006/relationships/slide" Target="/ppt/slides/slide5.xml" Id="R1ac7291249184902" /><Relationship Type="http://schemas.openxmlformats.org/officeDocument/2006/relationships/slide" Target="/ppt/slides/slide6.xml" Id="R9e64639fd25747cf" /><Relationship Type="http://schemas.openxmlformats.org/officeDocument/2006/relationships/slide" Target="/ppt/slides/slide7.xml" Id="R9034e441554e4e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73fc5004d843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42ca13b334ca5" /><Relationship Type="http://schemas.openxmlformats.org/officeDocument/2006/relationships/theme" Target="/ppt/slideMasters/theme/theme1.xml" Id="R26dfc389be1b45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042ca13b334c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d4a69c5da40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aebabdfc145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ff66a7a5747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d4a5afaf64f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a835ff59049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30bb8227142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56e5efdaa47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 MATHIESEN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MATHIESEN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 MATHIESEN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MATHIESEN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MATHIESEN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MATHIESEN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MATHIESEN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HENRIK MATHIESEN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MATHIESEN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Toftes gate 47D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52 42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MATHIESEN AS</a:t>
            </a:r>
          </a:p>
        </p:txBody>
      </p:sp>
    </p:spTree>
  </p:cSld>
  <p:clrMapOvr>
    <a:masterClrMapping xmlns:a="http://schemas.openxmlformats.org/drawingml/2006/main"/>
  </p:clrMapOvr>
</p:sld>
</file>