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c3b706a25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67632e9eb4bee"/>
  </p:sldMasterIdLst>
  <p:sldIdLst>
    <p:sldId xmlns:r="http://schemas.openxmlformats.org/officeDocument/2006/relationships" id="256" r:id="R2bfd675d4c4f4a18"/>
    <p:sldId xmlns:r="http://schemas.openxmlformats.org/officeDocument/2006/relationships" id="257" r:id="R114c3a700439423d"/>
    <p:sldId xmlns:r="http://schemas.openxmlformats.org/officeDocument/2006/relationships" id="258" r:id="R3dfba0c5e0d649cc"/>
    <p:sldId xmlns:r="http://schemas.openxmlformats.org/officeDocument/2006/relationships" id="259" r:id="R0955691667324e33"/>
    <p:sldId xmlns:r="http://schemas.openxmlformats.org/officeDocument/2006/relationships" id="260" r:id="R39c992b84fab4ed8"/>
    <p:sldId xmlns:r="http://schemas.openxmlformats.org/officeDocument/2006/relationships" id="261" r:id="Rf42af59703d040fe"/>
    <p:sldId xmlns:r="http://schemas.openxmlformats.org/officeDocument/2006/relationships" id="262" r:id="R7aea79a1b96a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67632e9eb4bee" /><Relationship Type="http://schemas.openxmlformats.org/officeDocument/2006/relationships/slide" Target="/ppt/slides/slide1.xml" Id="R2bfd675d4c4f4a18" /><Relationship Type="http://schemas.openxmlformats.org/officeDocument/2006/relationships/slide" Target="/ppt/slides/slide2.xml" Id="R114c3a700439423d" /><Relationship Type="http://schemas.openxmlformats.org/officeDocument/2006/relationships/slide" Target="/ppt/slides/slide3.xml" Id="R3dfba0c5e0d649cc" /><Relationship Type="http://schemas.openxmlformats.org/officeDocument/2006/relationships/slide" Target="/ppt/slides/slide4.xml" Id="R0955691667324e33" /><Relationship Type="http://schemas.openxmlformats.org/officeDocument/2006/relationships/slide" Target="/ppt/slides/slide5.xml" Id="R39c992b84fab4ed8" /><Relationship Type="http://schemas.openxmlformats.org/officeDocument/2006/relationships/slide" Target="/ppt/slides/slide6.xml" Id="Rf42af59703d040fe" /><Relationship Type="http://schemas.openxmlformats.org/officeDocument/2006/relationships/slide" Target="/ppt/slides/slide7.xml" Id="R7aea79a1b96a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3c4c9a779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debafec049f0" /><Relationship Type="http://schemas.openxmlformats.org/officeDocument/2006/relationships/theme" Target="/ppt/slideMasters/theme/theme1.xml" Id="Re4b1734c8836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8debafec0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5f90b4e2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33b5adeec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b7ffdeb5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e1e275a81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6691aa7be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235e3abc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d299795a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10 050 541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84 543 140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86 855 512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REBBESTAD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REBBESTAD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Mostuna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06 62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989 499 629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HOLDING AS</a:t>
            </a:r>
          </a:p>
        </p:txBody>
      </p:sp>
    </p:spTree>
  </p:cSld>
  <p:clrMapOvr>
    <a:masterClrMapping xmlns:a="http://schemas.openxmlformats.org/drawingml/2006/main"/>
  </p:clrMapOvr>
</p:sld>
</file>