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ee2ea90dd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7b04dd65042a3"/>
  </p:sldMasterIdLst>
  <p:sldIdLst>
    <p:sldId xmlns:r="http://schemas.openxmlformats.org/officeDocument/2006/relationships" id="256" r:id="R5b49ac294ea546ad"/>
    <p:sldId xmlns:r="http://schemas.openxmlformats.org/officeDocument/2006/relationships" id="257" r:id="R80d3dc61426c49c6"/>
    <p:sldId xmlns:r="http://schemas.openxmlformats.org/officeDocument/2006/relationships" id="258" r:id="Rd6f9d33409c04904"/>
    <p:sldId xmlns:r="http://schemas.openxmlformats.org/officeDocument/2006/relationships" id="259" r:id="R5a6f88ef42f34350"/>
    <p:sldId xmlns:r="http://schemas.openxmlformats.org/officeDocument/2006/relationships" id="260" r:id="R1225ffc8a7a94547"/>
    <p:sldId xmlns:r="http://schemas.openxmlformats.org/officeDocument/2006/relationships" id="261" r:id="R1029ae5a685e42ad"/>
    <p:sldId xmlns:r="http://schemas.openxmlformats.org/officeDocument/2006/relationships" id="262" r:id="R7f232da0c4b2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7b04dd65042a3" /><Relationship Type="http://schemas.openxmlformats.org/officeDocument/2006/relationships/slide" Target="/ppt/slides/slide1.xml" Id="R5b49ac294ea546ad" /><Relationship Type="http://schemas.openxmlformats.org/officeDocument/2006/relationships/slide" Target="/ppt/slides/slide2.xml" Id="R80d3dc61426c49c6" /><Relationship Type="http://schemas.openxmlformats.org/officeDocument/2006/relationships/slide" Target="/ppt/slides/slide3.xml" Id="Rd6f9d33409c04904" /><Relationship Type="http://schemas.openxmlformats.org/officeDocument/2006/relationships/slide" Target="/ppt/slides/slide4.xml" Id="R5a6f88ef42f34350" /><Relationship Type="http://schemas.openxmlformats.org/officeDocument/2006/relationships/slide" Target="/ppt/slides/slide5.xml" Id="R1225ffc8a7a94547" /><Relationship Type="http://schemas.openxmlformats.org/officeDocument/2006/relationships/slide" Target="/ppt/slides/slide6.xml" Id="R1029ae5a685e42ad" /><Relationship Type="http://schemas.openxmlformats.org/officeDocument/2006/relationships/slide" Target="/ppt/slides/slide7.xml" Id="R7f232da0c4b2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3c85a6e85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5eee44c44de6" /><Relationship Type="http://schemas.openxmlformats.org/officeDocument/2006/relationships/theme" Target="/ppt/slideMasters/theme/theme1.xml" Id="Rfbed21407f73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85eee44c4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848635421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1d8dcd2fa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ec80d927d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3e174e60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2034de134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7b24938e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ca180ee98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STEINBRÅTEN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TRANSPORT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