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9f0f9729a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fac06111f4115"/>
  </p:sldMasterIdLst>
  <p:sldIdLst>
    <p:sldId xmlns:r="http://schemas.openxmlformats.org/officeDocument/2006/relationships" id="256" r:id="Rf3cd7975808c4106"/>
    <p:sldId xmlns:r="http://schemas.openxmlformats.org/officeDocument/2006/relationships" id="257" r:id="R8d7f205ac5a64dd7"/>
    <p:sldId xmlns:r="http://schemas.openxmlformats.org/officeDocument/2006/relationships" id="258" r:id="R67920f35ba1e436e"/>
    <p:sldId xmlns:r="http://schemas.openxmlformats.org/officeDocument/2006/relationships" id="259" r:id="R7218b9d99efb4856"/>
    <p:sldId xmlns:r="http://schemas.openxmlformats.org/officeDocument/2006/relationships" id="260" r:id="Rc751c428f48049f1"/>
    <p:sldId xmlns:r="http://schemas.openxmlformats.org/officeDocument/2006/relationships" id="261" r:id="Rd61e50921bb1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fac06111f4115" /><Relationship Type="http://schemas.openxmlformats.org/officeDocument/2006/relationships/slide" Target="/ppt/slides/slide1.xml" Id="Rf3cd7975808c4106" /><Relationship Type="http://schemas.openxmlformats.org/officeDocument/2006/relationships/slide" Target="/ppt/slides/slide2.xml" Id="R8d7f205ac5a64dd7" /><Relationship Type="http://schemas.openxmlformats.org/officeDocument/2006/relationships/slide" Target="/ppt/slides/slide3.xml" Id="R67920f35ba1e436e" /><Relationship Type="http://schemas.openxmlformats.org/officeDocument/2006/relationships/slide" Target="/ppt/slides/slide4.xml" Id="R7218b9d99efb4856" /><Relationship Type="http://schemas.openxmlformats.org/officeDocument/2006/relationships/slide" Target="/ppt/slides/slide5.xml" Id="Rc751c428f48049f1" /><Relationship Type="http://schemas.openxmlformats.org/officeDocument/2006/relationships/slide" Target="/ppt/slides/slide6.xml" Id="Rd61e50921bb1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630924cb1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4d62fb5a4546" /><Relationship Type="http://schemas.openxmlformats.org/officeDocument/2006/relationships/theme" Target="/ppt/slideMasters/theme/theme1.xml" Id="Rbecf0f49cc8d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54d62fb5a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b94b2c93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65fae572c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7525fbcb46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6062c234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37e384e7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998a2a5bd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HOVEDGT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9 971 569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989 550 772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