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e72f01494246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718336729e4b8a"/>
  </p:sldMasterIdLst>
  <p:sldIdLst>
    <p:sldId xmlns:r="http://schemas.openxmlformats.org/officeDocument/2006/relationships" id="256" r:id="R8624feacc6944cc9"/>
    <p:sldId xmlns:r="http://schemas.openxmlformats.org/officeDocument/2006/relationships" id="257" r:id="R5c6eefba04b54e02"/>
    <p:sldId xmlns:r="http://schemas.openxmlformats.org/officeDocument/2006/relationships" id="258" r:id="R0d5a06745ef442c4"/>
    <p:sldId xmlns:r="http://schemas.openxmlformats.org/officeDocument/2006/relationships" id="259" r:id="Re0a9d0dda6044591"/>
    <p:sldId xmlns:r="http://schemas.openxmlformats.org/officeDocument/2006/relationships" id="260" r:id="R1dbb9cb954774edf"/>
    <p:sldId xmlns:r="http://schemas.openxmlformats.org/officeDocument/2006/relationships" id="261" r:id="Rf897dd746ef643f9"/>
    <p:sldId xmlns:r="http://schemas.openxmlformats.org/officeDocument/2006/relationships" id="262" r:id="R47231ed69613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18336729e4b8a" /><Relationship Type="http://schemas.openxmlformats.org/officeDocument/2006/relationships/slide" Target="/ppt/slides/slide1.xml" Id="R8624feacc6944cc9" /><Relationship Type="http://schemas.openxmlformats.org/officeDocument/2006/relationships/slide" Target="/ppt/slides/slide2.xml" Id="R5c6eefba04b54e02" /><Relationship Type="http://schemas.openxmlformats.org/officeDocument/2006/relationships/slide" Target="/ppt/slides/slide3.xml" Id="R0d5a06745ef442c4" /><Relationship Type="http://schemas.openxmlformats.org/officeDocument/2006/relationships/slide" Target="/ppt/slides/slide4.xml" Id="Re0a9d0dda6044591" /><Relationship Type="http://schemas.openxmlformats.org/officeDocument/2006/relationships/slide" Target="/ppt/slides/slide5.xml" Id="R1dbb9cb954774edf" /><Relationship Type="http://schemas.openxmlformats.org/officeDocument/2006/relationships/slide" Target="/ppt/slides/slide6.xml" Id="Rf897dd746ef643f9" /><Relationship Type="http://schemas.openxmlformats.org/officeDocument/2006/relationships/slide" Target="/ppt/slides/slide7.xml" Id="R47231ed69613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c20a2b359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aa9b912cd4450" /><Relationship Type="http://schemas.openxmlformats.org/officeDocument/2006/relationships/theme" Target="/ppt/slideMasters/theme/theme1.xml" Id="R5219cfb29212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daa9b912cd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45ec58dbf43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a60273471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322bd59724b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c3a2cf4e748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ad784363d44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a1a0210304b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526ab86f341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TROVÅG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45 467 717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154 466 344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157 502 444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ARNE SIGMUND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TROVÅG TORSTEIN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989 567 950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TROVÅG AS</a:t>
            </a:r>
          </a:p>
        </p:txBody>
      </p:sp>
    </p:spTree>
  </p:cSld>
  <p:clrMapOvr>
    <a:masterClrMapping xmlns:a="http://schemas.openxmlformats.org/drawingml/2006/main"/>
  </p:clrMapOvr>
</p:sld>
</file>