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106aed0284d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14ad16de14a5b"/>
  </p:sldMasterIdLst>
  <p:sldIdLst>
    <p:sldId xmlns:r="http://schemas.openxmlformats.org/officeDocument/2006/relationships" id="256" r:id="R04c3191c988845b0"/>
    <p:sldId xmlns:r="http://schemas.openxmlformats.org/officeDocument/2006/relationships" id="257" r:id="R03ddf38ea6204ad8"/>
    <p:sldId xmlns:r="http://schemas.openxmlformats.org/officeDocument/2006/relationships" id="258" r:id="R4e2058ae1d634da9"/>
    <p:sldId xmlns:r="http://schemas.openxmlformats.org/officeDocument/2006/relationships" id="259" r:id="Rca9a4cb926fc4de6"/>
    <p:sldId xmlns:r="http://schemas.openxmlformats.org/officeDocument/2006/relationships" id="260" r:id="R3e9cc4c9801a4628"/>
    <p:sldId xmlns:r="http://schemas.openxmlformats.org/officeDocument/2006/relationships" id="261" r:id="R33bc15ca7014447e"/>
    <p:sldId xmlns:r="http://schemas.openxmlformats.org/officeDocument/2006/relationships" id="262" r:id="R100be8b096c845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14ad16de14a5b" /><Relationship Type="http://schemas.openxmlformats.org/officeDocument/2006/relationships/slide" Target="/ppt/slides/slide1.xml" Id="R04c3191c988845b0" /><Relationship Type="http://schemas.openxmlformats.org/officeDocument/2006/relationships/slide" Target="/ppt/slides/slide2.xml" Id="R03ddf38ea6204ad8" /><Relationship Type="http://schemas.openxmlformats.org/officeDocument/2006/relationships/slide" Target="/ppt/slides/slide3.xml" Id="R4e2058ae1d634da9" /><Relationship Type="http://schemas.openxmlformats.org/officeDocument/2006/relationships/slide" Target="/ppt/slides/slide4.xml" Id="Rca9a4cb926fc4de6" /><Relationship Type="http://schemas.openxmlformats.org/officeDocument/2006/relationships/slide" Target="/ppt/slides/slide5.xml" Id="R3e9cc4c9801a4628" /><Relationship Type="http://schemas.openxmlformats.org/officeDocument/2006/relationships/slide" Target="/ppt/slides/slide6.xml" Id="R33bc15ca7014447e" /><Relationship Type="http://schemas.openxmlformats.org/officeDocument/2006/relationships/slide" Target="/ppt/slides/slide7.xml" Id="R100be8b096c845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b908b2c534b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10b2848cd49dc" /><Relationship Type="http://schemas.openxmlformats.org/officeDocument/2006/relationships/theme" Target="/ppt/slideMasters/theme/theme1.xml" Id="Rd5a98619d3cf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10b2848cd49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2a909c024e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922f516ac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b6c90b3fd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c43883dda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a48e80e264b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1547207fe4c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e06c01b9247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NJORD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BUSINESS SERVICES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30 431 777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−2 494 360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−2 263 100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2 650 614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10 247 094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NJORD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989 572 938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NJORD BUSINESS SERVICES AS</a:t>
            </a:r>
          </a:p>
        </p:txBody>
      </p:sp>
    </p:spTree>
  </p:cSld>
  <p:clrMapOvr>
    <a:masterClrMapping xmlns:a="http://schemas.openxmlformats.org/drawingml/2006/main"/>
  </p:clrMapOvr>
</p:sld>
</file>