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5933e39d4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6eb69aa784382"/>
  </p:sldMasterIdLst>
  <p:sldIdLst>
    <p:sldId xmlns:r="http://schemas.openxmlformats.org/officeDocument/2006/relationships" id="256" r:id="R04b67646b8724917"/>
    <p:sldId xmlns:r="http://schemas.openxmlformats.org/officeDocument/2006/relationships" id="257" r:id="R1fd5960b5caf4ece"/>
    <p:sldId xmlns:r="http://schemas.openxmlformats.org/officeDocument/2006/relationships" id="258" r:id="R565ae08b76ab4a0d"/>
    <p:sldId xmlns:r="http://schemas.openxmlformats.org/officeDocument/2006/relationships" id="259" r:id="R9929cc050e3548c3"/>
    <p:sldId xmlns:r="http://schemas.openxmlformats.org/officeDocument/2006/relationships" id="260" r:id="R4c4a79caf88e4dab"/>
    <p:sldId xmlns:r="http://schemas.openxmlformats.org/officeDocument/2006/relationships" id="261" r:id="R3a164260ab0f4fe1"/>
    <p:sldId xmlns:r="http://schemas.openxmlformats.org/officeDocument/2006/relationships" id="262" r:id="Reb65a8ef67bd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6eb69aa784382" /><Relationship Type="http://schemas.openxmlformats.org/officeDocument/2006/relationships/slide" Target="/ppt/slides/slide1.xml" Id="R04b67646b8724917" /><Relationship Type="http://schemas.openxmlformats.org/officeDocument/2006/relationships/slide" Target="/ppt/slides/slide2.xml" Id="R1fd5960b5caf4ece" /><Relationship Type="http://schemas.openxmlformats.org/officeDocument/2006/relationships/slide" Target="/ppt/slides/slide3.xml" Id="R565ae08b76ab4a0d" /><Relationship Type="http://schemas.openxmlformats.org/officeDocument/2006/relationships/slide" Target="/ppt/slides/slide4.xml" Id="R9929cc050e3548c3" /><Relationship Type="http://schemas.openxmlformats.org/officeDocument/2006/relationships/slide" Target="/ppt/slides/slide5.xml" Id="R4c4a79caf88e4dab" /><Relationship Type="http://schemas.openxmlformats.org/officeDocument/2006/relationships/slide" Target="/ppt/slides/slide6.xml" Id="R3a164260ab0f4fe1" /><Relationship Type="http://schemas.openxmlformats.org/officeDocument/2006/relationships/slide" Target="/ppt/slides/slide7.xml" Id="Reb65a8ef67bd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78ad5ad61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8e88cb3b74ccc" /><Relationship Type="http://schemas.openxmlformats.org/officeDocument/2006/relationships/theme" Target="/ppt/slideMasters/theme/theme1.xml" Id="R2405a9687160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8e88cb3b7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593063c89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92bb709be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a5c850168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066b3f911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378db95dd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8800fa14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af54a7b1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EIVIND BLOM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Konventveien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004722518213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jblom@revisorblom.com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revisorblom.com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