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b8126ee0d4a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fa1e467464f2b"/>
  </p:sldMasterIdLst>
  <p:sldIdLst>
    <p:sldId xmlns:r="http://schemas.openxmlformats.org/officeDocument/2006/relationships" id="256" r:id="R985233b298a34adc"/>
    <p:sldId xmlns:r="http://schemas.openxmlformats.org/officeDocument/2006/relationships" id="257" r:id="Ra35832d44dd7458e"/>
    <p:sldId xmlns:r="http://schemas.openxmlformats.org/officeDocument/2006/relationships" id="258" r:id="R6d5b63d3383d4136"/>
    <p:sldId xmlns:r="http://schemas.openxmlformats.org/officeDocument/2006/relationships" id="259" r:id="R14f861e207d846fa"/>
    <p:sldId xmlns:r="http://schemas.openxmlformats.org/officeDocument/2006/relationships" id="260" r:id="Re0cba960fbf24b33"/>
    <p:sldId xmlns:r="http://schemas.openxmlformats.org/officeDocument/2006/relationships" id="261" r:id="Ra106101ef5934ddf"/>
    <p:sldId xmlns:r="http://schemas.openxmlformats.org/officeDocument/2006/relationships" id="262" r:id="Re82c61131726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fa1e467464f2b" /><Relationship Type="http://schemas.openxmlformats.org/officeDocument/2006/relationships/slide" Target="/ppt/slides/slide1.xml" Id="R985233b298a34adc" /><Relationship Type="http://schemas.openxmlformats.org/officeDocument/2006/relationships/slide" Target="/ppt/slides/slide2.xml" Id="Ra35832d44dd7458e" /><Relationship Type="http://schemas.openxmlformats.org/officeDocument/2006/relationships/slide" Target="/ppt/slides/slide3.xml" Id="R6d5b63d3383d4136" /><Relationship Type="http://schemas.openxmlformats.org/officeDocument/2006/relationships/slide" Target="/ppt/slides/slide4.xml" Id="R14f861e207d846fa" /><Relationship Type="http://schemas.openxmlformats.org/officeDocument/2006/relationships/slide" Target="/ppt/slides/slide5.xml" Id="Re0cba960fbf24b33" /><Relationship Type="http://schemas.openxmlformats.org/officeDocument/2006/relationships/slide" Target="/ppt/slides/slide6.xml" Id="Ra106101ef5934ddf" /><Relationship Type="http://schemas.openxmlformats.org/officeDocument/2006/relationships/slide" Target="/ppt/slides/slide7.xml" Id="Re82c61131726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ccab8ac7545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a195a0eec49ff" /><Relationship Type="http://schemas.openxmlformats.org/officeDocument/2006/relationships/theme" Target="/ppt/slideMasters/theme/theme1.xml" Id="Rf0da62a4af73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a195a0eec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66da719dc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1be24ec8b48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c39f213564e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5e0a2584c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d4054d1b3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206e4b7442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27cf75971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ARTEMIS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ARTEMIS INVESTMENT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6 836 111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8 447 810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 STEIN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ARTEMIS INVESTMENT AS</a:t>
            </a:r>
          </a:p>
        </p:txBody>
      </p:sp>
    </p:spTree>
  </p:cSld>
  <p:clrMapOvr>
    <a:masterClrMapping xmlns:a="http://schemas.openxmlformats.org/drawingml/2006/main"/>
  </p:clrMapOvr>
</p:sld>
</file>