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be74b925b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15a49787e494c"/>
  </p:sldMasterIdLst>
  <p:sldIdLst>
    <p:sldId xmlns:r="http://schemas.openxmlformats.org/officeDocument/2006/relationships" id="256" r:id="R5be8c694d8164375"/>
    <p:sldId xmlns:r="http://schemas.openxmlformats.org/officeDocument/2006/relationships" id="257" r:id="R1f523dc0df5c42e4"/>
    <p:sldId xmlns:r="http://schemas.openxmlformats.org/officeDocument/2006/relationships" id="258" r:id="R71534354fb3f45df"/>
    <p:sldId xmlns:r="http://schemas.openxmlformats.org/officeDocument/2006/relationships" id="259" r:id="R679d7654a9a44140"/>
    <p:sldId xmlns:r="http://schemas.openxmlformats.org/officeDocument/2006/relationships" id="260" r:id="R46eb210858e24622"/>
    <p:sldId xmlns:r="http://schemas.openxmlformats.org/officeDocument/2006/relationships" id="261" r:id="R4887408c6b354f54"/>
    <p:sldId xmlns:r="http://schemas.openxmlformats.org/officeDocument/2006/relationships" id="262" r:id="R6faffa368c2a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15a49787e494c" /><Relationship Type="http://schemas.openxmlformats.org/officeDocument/2006/relationships/slide" Target="/ppt/slides/slide1.xml" Id="R5be8c694d8164375" /><Relationship Type="http://schemas.openxmlformats.org/officeDocument/2006/relationships/slide" Target="/ppt/slides/slide2.xml" Id="R1f523dc0df5c42e4" /><Relationship Type="http://schemas.openxmlformats.org/officeDocument/2006/relationships/slide" Target="/ppt/slides/slide3.xml" Id="R71534354fb3f45df" /><Relationship Type="http://schemas.openxmlformats.org/officeDocument/2006/relationships/slide" Target="/ppt/slides/slide4.xml" Id="R679d7654a9a44140" /><Relationship Type="http://schemas.openxmlformats.org/officeDocument/2006/relationships/slide" Target="/ppt/slides/slide5.xml" Id="R46eb210858e24622" /><Relationship Type="http://schemas.openxmlformats.org/officeDocument/2006/relationships/slide" Target="/ppt/slides/slide6.xml" Id="R4887408c6b354f54" /><Relationship Type="http://schemas.openxmlformats.org/officeDocument/2006/relationships/slide" Target="/ppt/slides/slide7.xml" Id="R6faffa368c2a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804e5b674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fd097b1c45f5" /><Relationship Type="http://schemas.openxmlformats.org/officeDocument/2006/relationships/theme" Target="/ppt/slideMasters/theme/theme1.xml" Id="Rec406e2b76c0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dfd097b1c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08479e7c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d8efa176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e292735f2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21ecf5edc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fe23824d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89047ba0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7b80399c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