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0c810b07e3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698f16f90c4ce3"/>
  </p:sldMasterIdLst>
  <p:sldIdLst>
    <p:sldId xmlns:r="http://schemas.openxmlformats.org/officeDocument/2006/relationships" id="256" r:id="Rdb5b7b9f1b104b80"/>
    <p:sldId xmlns:r="http://schemas.openxmlformats.org/officeDocument/2006/relationships" id="257" r:id="R7c4a9b0395a74c1d"/>
    <p:sldId xmlns:r="http://schemas.openxmlformats.org/officeDocument/2006/relationships" id="258" r:id="R1b4f60d60bd2409e"/>
    <p:sldId xmlns:r="http://schemas.openxmlformats.org/officeDocument/2006/relationships" id="259" r:id="R0d54670bfd634868"/>
    <p:sldId xmlns:r="http://schemas.openxmlformats.org/officeDocument/2006/relationships" id="260" r:id="Ra28c9cb2af6c4c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98f16f90c4ce3" /><Relationship Type="http://schemas.openxmlformats.org/officeDocument/2006/relationships/slide" Target="/ppt/slides/slide1.xml" Id="Rdb5b7b9f1b104b80" /><Relationship Type="http://schemas.openxmlformats.org/officeDocument/2006/relationships/slide" Target="/ppt/slides/slide2.xml" Id="R7c4a9b0395a74c1d" /><Relationship Type="http://schemas.openxmlformats.org/officeDocument/2006/relationships/slide" Target="/ppt/slides/slide3.xml" Id="R1b4f60d60bd2409e" /><Relationship Type="http://schemas.openxmlformats.org/officeDocument/2006/relationships/slide" Target="/ppt/slides/slide4.xml" Id="R0d54670bfd634868" /><Relationship Type="http://schemas.openxmlformats.org/officeDocument/2006/relationships/slide" Target="/ppt/slides/slide5.xml" Id="Ra28c9cb2af6c4c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36efbab45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2911349d4c87" /><Relationship Type="http://schemas.openxmlformats.org/officeDocument/2006/relationships/theme" Target="/ppt/slideMasters/theme/theme1.xml" Id="Rcbeed299a637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12911349d4c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1af0bc73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2a43dea2f49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bd121f0c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e09b51b03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425f4587e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LARVIK JUVENTE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LARVIK JUVENTE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12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kgulliks@gmail.com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989 575 546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LARVIK JUVENTE</a:t>
            </a:r>
          </a:p>
        </p:txBody>
      </p:sp>
    </p:spTree>
  </p:cSld>
  <p:clrMapOvr>
    <a:masterClrMapping xmlns:a="http://schemas.openxmlformats.org/drawingml/2006/main"/>
  </p:clrMapOvr>
</p:sld>
</file>