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563eb93c1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0eda54c3c4784"/>
  </p:sldMasterIdLst>
  <p:sldIdLst>
    <p:sldId xmlns:r="http://schemas.openxmlformats.org/officeDocument/2006/relationships" id="256" r:id="Rd9650b0c537f4c18"/>
    <p:sldId xmlns:r="http://schemas.openxmlformats.org/officeDocument/2006/relationships" id="257" r:id="Rda8de0ac755d4882"/>
    <p:sldId xmlns:r="http://schemas.openxmlformats.org/officeDocument/2006/relationships" id="258" r:id="R9cae8ea36d3a4c85"/>
    <p:sldId xmlns:r="http://schemas.openxmlformats.org/officeDocument/2006/relationships" id="259" r:id="R982d514d52564664"/>
    <p:sldId xmlns:r="http://schemas.openxmlformats.org/officeDocument/2006/relationships" id="260" r:id="R0d27acec607e4668"/>
    <p:sldId xmlns:r="http://schemas.openxmlformats.org/officeDocument/2006/relationships" id="261" r:id="Ra02a1a0043364a6a"/>
    <p:sldId xmlns:r="http://schemas.openxmlformats.org/officeDocument/2006/relationships" id="262" r:id="R19e1ebcc021a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0eda54c3c4784" /><Relationship Type="http://schemas.openxmlformats.org/officeDocument/2006/relationships/slide" Target="/ppt/slides/slide1.xml" Id="Rd9650b0c537f4c18" /><Relationship Type="http://schemas.openxmlformats.org/officeDocument/2006/relationships/slide" Target="/ppt/slides/slide2.xml" Id="Rda8de0ac755d4882" /><Relationship Type="http://schemas.openxmlformats.org/officeDocument/2006/relationships/slide" Target="/ppt/slides/slide3.xml" Id="R9cae8ea36d3a4c85" /><Relationship Type="http://schemas.openxmlformats.org/officeDocument/2006/relationships/slide" Target="/ppt/slides/slide4.xml" Id="R982d514d52564664" /><Relationship Type="http://schemas.openxmlformats.org/officeDocument/2006/relationships/slide" Target="/ppt/slides/slide5.xml" Id="R0d27acec607e4668" /><Relationship Type="http://schemas.openxmlformats.org/officeDocument/2006/relationships/slide" Target="/ppt/slides/slide6.xml" Id="Ra02a1a0043364a6a" /><Relationship Type="http://schemas.openxmlformats.org/officeDocument/2006/relationships/slide" Target="/ppt/slides/slide7.xml" Id="R19e1ebcc021a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31355745a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8f95fdf94b58" /><Relationship Type="http://schemas.openxmlformats.org/officeDocument/2006/relationships/theme" Target="/ppt/slideMasters/theme/theme1.xml" Id="Re13f9032282a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78f95fdf9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4907f9492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db97da1d9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0890f5cc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006275af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63153a9b0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a420e71fa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b739d234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THOR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