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0899ff007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47ef805924323"/>
  </p:sldMasterIdLst>
  <p:sldIdLst>
    <p:sldId xmlns:r="http://schemas.openxmlformats.org/officeDocument/2006/relationships" id="256" r:id="R5f25589753aa4018"/>
    <p:sldId xmlns:r="http://schemas.openxmlformats.org/officeDocument/2006/relationships" id="257" r:id="Rb045b12c964b4ba8"/>
    <p:sldId xmlns:r="http://schemas.openxmlformats.org/officeDocument/2006/relationships" id="258" r:id="R5a8edf4fcd804724"/>
    <p:sldId xmlns:r="http://schemas.openxmlformats.org/officeDocument/2006/relationships" id="259" r:id="R1cf361185ef8432b"/>
    <p:sldId xmlns:r="http://schemas.openxmlformats.org/officeDocument/2006/relationships" id="260" r:id="Ra8e09a1ed4414745"/>
    <p:sldId xmlns:r="http://schemas.openxmlformats.org/officeDocument/2006/relationships" id="261" r:id="Ref0119a6e96942cc"/>
    <p:sldId xmlns:r="http://schemas.openxmlformats.org/officeDocument/2006/relationships" id="262" r:id="R20a2b892b39f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47ef805924323" /><Relationship Type="http://schemas.openxmlformats.org/officeDocument/2006/relationships/slide" Target="/ppt/slides/slide1.xml" Id="R5f25589753aa4018" /><Relationship Type="http://schemas.openxmlformats.org/officeDocument/2006/relationships/slide" Target="/ppt/slides/slide2.xml" Id="Rb045b12c964b4ba8" /><Relationship Type="http://schemas.openxmlformats.org/officeDocument/2006/relationships/slide" Target="/ppt/slides/slide3.xml" Id="R5a8edf4fcd804724" /><Relationship Type="http://schemas.openxmlformats.org/officeDocument/2006/relationships/slide" Target="/ppt/slides/slide4.xml" Id="R1cf361185ef8432b" /><Relationship Type="http://schemas.openxmlformats.org/officeDocument/2006/relationships/slide" Target="/ppt/slides/slide5.xml" Id="Ra8e09a1ed4414745" /><Relationship Type="http://schemas.openxmlformats.org/officeDocument/2006/relationships/slide" Target="/ppt/slides/slide6.xml" Id="Ref0119a6e96942cc" /><Relationship Type="http://schemas.openxmlformats.org/officeDocument/2006/relationships/slide" Target="/ppt/slides/slide7.xml" Id="R20a2b892b39f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7a652d780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93b30f674104" /><Relationship Type="http://schemas.openxmlformats.org/officeDocument/2006/relationships/theme" Target="/ppt/slideMasters/theme/theme1.xml" Id="R78b8286565b5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b93b30f67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baad49d9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14696a20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9245176b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07baa363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1bc2c7492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cc897326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961f284fb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