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1b022de83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d54b60e46442d4"/>
  </p:sldMasterIdLst>
  <p:sldIdLst>
    <p:sldId xmlns:r="http://schemas.openxmlformats.org/officeDocument/2006/relationships" id="256" r:id="R863876f9aa0f40e3"/>
    <p:sldId xmlns:r="http://schemas.openxmlformats.org/officeDocument/2006/relationships" id="257" r:id="R861f991b7f964d38"/>
    <p:sldId xmlns:r="http://schemas.openxmlformats.org/officeDocument/2006/relationships" id="258" r:id="Rd2fdf588ba484c67"/>
    <p:sldId xmlns:r="http://schemas.openxmlformats.org/officeDocument/2006/relationships" id="259" r:id="R1ef95a07b7564b14"/>
    <p:sldId xmlns:r="http://schemas.openxmlformats.org/officeDocument/2006/relationships" id="260" r:id="R9ced0ea86aac47f9"/>
    <p:sldId xmlns:r="http://schemas.openxmlformats.org/officeDocument/2006/relationships" id="261" r:id="R2be28bf332884551"/>
    <p:sldId xmlns:r="http://schemas.openxmlformats.org/officeDocument/2006/relationships" id="262" r:id="R5fac300c71df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54b60e46442d4" /><Relationship Type="http://schemas.openxmlformats.org/officeDocument/2006/relationships/slide" Target="/ppt/slides/slide1.xml" Id="R863876f9aa0f40e3" /><Relationship Type="http://schemas.openxmlformats.org/officeDocument/2006/relationships/slide" Target="/ppt/slides/slide2.xml" Id="R861f991b7f964d38" /><Relationship Type="http://schemas.openxmlformats.org/officeDocument/2006/relationships/slide" Target="/ppt/slides/slide3.xml" Id="Rd2fdf588ba484c67" /><Relationship Type="http://schemas.openxmlformats.org/officeDocument/2006/relationships/slide" Target="/ppt/slides/slide4.xml" Id="R1ef95a07b7564b14" /><Relationship Type="http://schemas.openxmlformats.org/officeDocument/2006/relationships/slide" Target="/ppt/slides/slide5.xml" Id="R9ced0ea86aac47f9" /><Relationship Type="http://schemas.openxmlformats.org/officeDocument/2006/relationships/slide" Target="/ppt/slides/slide6.xml" Id="R2be28bf332884551" /><Relationship Type="http://schemas.openxmlformats.org/officeDocument/2006/relationships/slide" Target="/ppt/slides/slide7.xml" Id="R5fac300c71df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d524965db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265e9c0d846ee" /><Relationship Type="http://schemas.openxmlformats.org/officeDocument/2006/relationships/theme" Target="/ppt/slideMasters/theme/theme1.xml" Id="R817524b502b84f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6265e9c0d846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5320fe7c9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9bf5f45f949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0a6e3bb74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c4e64313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818d2b87b44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6c24f562a49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35c28eba946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HIO XIV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HIO XIV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84 536 958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95 517 630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989 592 610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