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698650c69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3406848074e8e"/>
  </p:sldMasterIdLst>
  <p:sldIdLst>
    <p:sldId xmlns:r="http://schemas.openxmlformats.org/officeDocument/2006/relationships" id="256" r:id="Re1b79bc5f521457e"/>
    <p:sldId xmlns:r="http://schemas.openxmlformats.org/officeDocument/2006/relationships" id="257" r:id="Re88b8acbd0d8452a"/>
    <p:sldId xmlns:r="http://schemas.openxmlformats.org/officeDocument/2006/relationships" id="258" r:id="Rce58e5d0a49f4338"/>
    <p:sldId xmlns:r="http://schemas.openxmlformats.org/officeDocument/2006/relationships" id="259" r:id="R56ae6d3bc4df4533"/>
    <p:sldId xmlns:r="http://schemas.openxmlformats.org/officeDocument/2006/relationships" id="260" r:id="R9f1817c9afdc4c08"/>
    <p:sldId xmlns:r="http://schemas.openxmlformats.org/officeDocument/2006/relationships" id="261" r:id="Rd60f4ac789df4331"/>
    <p:sldId xmlns:r="http://schemas.openxmlformats.org/officeDocument/2006/relationships" id="262" r:id="Rc7fad1bbcbf3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3406848074e8e" /><Relationship Type="http://schemas.openxmlformats.org/officeDocument/2006/relationships/slide" Target="/ppt/slides/slide1.xml" Id="Re1b79bc5f521457e" /><Relationship Type="http://schemas.openxmlformats.org/officeDocument/2006/relationships/slide" Target="/ppt/slides/slide2.xml" Id="Re88b8acbd0d8452a" /><Relationship Type="http://schemas.openxmlformats.org/officeDocument/2006/relationships/slide" Target="/ppt/slides/slide3.xml" Id="Rce58e5d0a49f4338" /><Relationship Type="http://schemas.openxmlformats.org/officeDocument/2006/relationships/slide" Target="/ppt/slides/slide4.xml" Id="R56ae6d3bc4df4533" /><Relationship Type="http://schemas.openxmlformats.org/officeDocument/2006/relationships/slide" Target="/ppt/slides/slide5.xml" Id="R9f1817c9afdc4c08" /><Relationship Type="http://schemas.openxmlformats.org/officeDocument/2006/relationships/slide" Target="/ppt/slides/slide6.xml" Id="Rd60f4ac789df4331" /><Relationship Type="http://schemas.openxmlformats.org/officeDocument/2006/relationships/slide" Target="/ppt/slides/slide7.xml" Id="Rc7fad1bbcbf3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e263a9648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a50ffa424bb1" /><Relationship Type="http://schemas.openxmlformats.org/officeDocument/2006/relationships/theme" Target="/ppt/slideMasters/theme/theme1.xml" Id="R880bbaf08ba7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6a50ffa42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03139d95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cb23133b9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e4cb55283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340da047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9b95b33b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0c7912d36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2f2dc37e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STORD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STORD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14 023 252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6 533 274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