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d21b814a9d40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f66bc954054719"/>
  </p:sldMasterIdLst>
  <p:sldIdLst>
    <p:sldId xmlns:r="http://schemas.openxmlformats.org/officeDocument/2006/relationships" id="256" r:id="Rb8ceccaf16aa42a4"/>
    <p:sldId xmlns:r="http://schemas.openxmlformats.org/officeDocument/2006/relationships" id="257" r:id="R46ab4d4e03b441fb"/>
    <p:sldId xmlns:r="http://schemas.openxmlformats.org/officeDocument/2006/relationships" id="258" r:id="Rfb95ca8ceca141a0"/>
    <p:sldId xmlns:r="http://schemas.openxmlformats.org/officeDocument/2006/relationships" id="259" r:id="R07ee414150774424"/>
    <p:sldId xmlns:r="http://schemas.openxmlformats.org/officeDocument/2006/relationships" id="260" r:id="Rdb3e75bd414641fb"/>
    <p:sldId xmlns:r="http://schemas.openxmlformats.org/officeDocument/2006/relationships" id="261" r:id="Rda83315419724bdc"/>
    <p:sldId xmlns:r="http://schemas.openxmlformats.org/officeDocument/2006/relationships" id="262" r:id="Ra5a4a104da1d48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f66bc954054719" /><Relationship Type="http://schemas.openxmlformats.org/officeDocument/2006/relationships/slide" Target="/ppt/slides/slide1.xml" Id="Rb8ceccaf16aa42a4" /><Relationship Type="http://schemas.openxmlformats.org/officeDocument/2006/relationships/slide" Target="/ppt/slides/slide2.xml" Id="R46ab4d4e03b441fb" /><Relationship Type="http://schemas.openxmlformats.org/officeDocument/2006/relationships/slide" Target="/ppt/slides/slide3.xml" Id="Rfb95ca8ceca141a0" /><Relationship Type="http://schemas.openxmlformats.org/officeDocument/2006/relationships/slide" Target="/ppt/slides/slide4.xml" Id="R07ee414150774424" /><Relationship Type="http://schemas.openxmlformats.org/officeDocument/2006/relationships/slide" Target="/ppt/slides/slide5.xml" Id="Rdb3e75bd414641fb" /><Relationship Type="http://schemas.openxmlformats.org/officeDocument/2006/relationships/slide" Target="/ppt/slides/slide6.xml" Id="Rda83315419724bdc" /><Relationship Type="http://schemas.openxmlformats.org/officeDocument/2006/relationships/slide" Target="/ppt/slides/slide7.xml" Id="Ra5a4a104da1d48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32f79c233046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881ef60244464" /><Relationship Type="http://schemas.openxmlformats.org/officeDocument/2006/relationships/theme" Target="/ppt/slideMasters/theme/theme1.xml" Id="R504e18bfa10a43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881ef602444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049ae9a40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466f91387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e29d51d2140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0e5bbcdb534f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f9d7e59c948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50a4c8b149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d618d58bb4e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HELSETH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EIENDOM AS ble etablert [år] og holder til i Bud.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382 727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2 918 046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4 601 815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HELSETH JOHNNY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6430 Bud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989 616 137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HELSETH EIENDOM AS</a:t>
            </a:r>
          </a:p>
        </p:txBody>
      </p:sp>
    </p:spTree>
  </p:cSld>
  <p:clrMapOvr>
    <a:masterClrMapping xmlns:a="http://schemas.openxmlformats.org/drawingml/2006/main"/>
  </p:clrMapOvr>
</p:sld>
</file>