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a7e25a215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7aa5582bb4e4d"/>
  </p:sldMasterIdLst>
  <p:sldIdLst>
    <p:sldId xmlns:r="http://schemas.openxmlformats.org/officeDocument/2006/relationships" id="256" r:id="R9d189d0390fc4883"/>
    <p:sldId xmlns:r="http://schemas.openxmlformats.org/officeDocument/2006/relationships" id="257" r:id="R0d044eedf3794899"/>
    <p:sldId xmlns:r="http://schemas.openxmlformats.org/officeDocument/2006/relationships" id="258" r:id="Re59dd3b3e114490d"/>
    <p:sldId xmlns:r="http://schemas.openxmlformats.org/officeDocument/2006/relationships" id="259" r:id="Re2084d375f34424b"/>
    <p:sldId xmlns:r="http://schemas.openxmlformats.org/officeDocument/2006/relationships" id="260" r:id="R56e9e4aae3fe4603"/>
    <p:sldId xmlns:r="http://schemas.openxmlformats.org/officeDocument/2006/relationships" id="261" r:id="R9fc846f9650b43a3"/>
    <p:sldId xmlns:r="http://schemas.openxmlformats.org/officeDocument/2006/relationships" id="262" r:id="R56dcdfd6ae9a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7aa5582bb4e4d" /><Relationship Type="http://schemas.openxmlformats.org/officeDocument/2006/relationships/slide" Target="/ppt/slides/slide1.xml" Id="R9d189d0390fc4883" /><Relationship Type="http://schemas.openxmlformats.org/officeDocument/2006/relationships/slide" Target="/ppt/slides/slide2.xml" Id="R0d044eedf3794899" /><Relationship Type="http://schemas.openxmlformats.org/officeDocument/2006/relationships/slide" Target="/ppt/slides/slide3.xml" Id="Re59dd3b3e114490d" /><Relationship Type="http://schemas.openxmlformats.org/officeDocument/2006/relationships/slide" Target="/ppt/slides/slide4.xml" Id="Re2084d375f34424b" /><Relationship Type="http://schemas.openxmlformats.org/officeDocument/2006/relationships/slide" Target="/ppt/slides/slide5.xml" Id="R56e9e4aae3fe4603" /><Relationship Type="http://schemas.openxmlformats.org/officeDocument/2006/relationships/slide" Target="/ppt/slides/slide6.xml" Id="R9fc846f9650b43a3" /><Relationship Type="http://schemas.openxmlformats.org/officeDocument/2006/relationships/slide" Target="/ppt/slides/slide7.xml" Id="R56dcdfd6ae9a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7f5de869b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d6e1a32b14a75" /><Relationship Type="http://schemas.openxmlformats.org/officeDocument/2006/relationships/theme" Target="/ppt/slideMasters/theme/theme1.xml" Id="R74c03390eea4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d6e1a32b1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7d6638f7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2eb7d33b0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80cfda860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abb5f02ce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4d4879b9c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8987d6b49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1ce7770f5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