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639e0a932e43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a8c76114614bf1"/>
  </p:sldMasterIdLst>
  <p:sldIdLst>
    <p:sldId xmlns:r="http://schemas.openxmlformats.org/officeDocument/2006/relationships" id="256" r:id="Ra07307f14bea4523"/>
    <p:sldId xmlns:r="http://schemas.openxmlformats.org/officeDocument/2006/relationships" id="257" r:id="R06c9899b2e6a4f70"/>
    <p:sldId xmlns:r="http://schemas.openxmlformats.org/officeDocument/2006/relationships" id="258" r:id="R69eeb70b6a234e19"/>
    <p:sldId xmlns:r="http://schemas.openxmlformats.org/officeDocument/2006/relationships" id="259" r:id="R7854541d70cf4303"/>
    <p:sldId xmlns:r="http://schemas.openxmlformats.org/officeDocument/2006/relationships" id="260" r:id="R8be6d29800b5494c"/>
    <p:sldId xmlns:r="http://schemas.openxmlformats.org/officeDocument/2006/relationships" id="261" r:id="R910db3265adc4923"/>
    <p:sldId xmlns:r="http://schemas.openxmlformats.org/officeDocument/2006/relationships" id="262" r:id="R830b60e78e5d4e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a8c76114614bf1" /><Relationship Type="http://schemas.openxmlformats.org/officeDocument/2006/relationships/slide" Target="/ppt/slides/slide1.xml" Id="Ra07307f14bea4523" /><Relationship Type="http://schemas.openxmlformats.org/officeDocument/2006/relationships/slide" Target="/ppt/slides/slide2.xml" Id="R06c9899b2e6a4f70" /><Relationship Type="http://schemas.openxmlformats.org/officeDocument/2006/relationships/slide" Target="/ppt/slides/slide3.xml" Id="R69eeb70b6a234e19" /><Relationship Type="http://schemas.openxmlformats.org/officeDocument/2006/relationships/slide" Target="/ppt/slides/slide4.xml" Id="R7854541d70cf4303" /><Relationship Type="http://schemas.openxmlformats.org/officeDocument/2006/relationships/slide" Target="/ppt/slides/slide5.xml" Id="R8be6d29800b5494c" /><Relationship Type="http://schemas.openxmlformats.org/officeDocument/2006/relationships/slide" Target="/ppt/slides/slide6.xml" Id="R910db3265adc4923" /><Relationship Type="http://schemas.openxmlformats.org/officeDocument/2006/relationships/slide" Target="/ppt/slides/slide7.xml" Id="R830b60e78e5d4e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59211d1cb849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cc797d4704f3d" /><Relationship Type="http://schemas.openxmlformats.org/officeDocument/2006/relationships/theme" Target="/ppt/slideMasters/theme/theme1.xml" Id="R17ee387f349b41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0cc797d4704f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58a357b8044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eded1378c4f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a974c602a4a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d70ace8b745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898da91f743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30e66c7d947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4a003baf34f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POSITIV KOMPETANSE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POSITIV KOMPETANSE AS ble etablert [år] og holder til i Børsa.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980 870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7 035 052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7 280 505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KJØREN JOHANNE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Håggåvegen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7353 Børsa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johanne.kjoren@kl.no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989 639 269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