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806705032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7ca7c6aa44bdb"/>
  </p:sldMasterIdLst>
  <p:sldIdLst>
    <p:sldId xmlns:r="http://schemas.openxmlformats.org/officeDocument/2006/relationships" id="256" r:id="R3219b92888444ba5"/>
    <p:sldId xmlns:r="http://schemas.openxmlformats.org/officeDocument/2006/relationships" id="257" r:id="R7c71fc44372b4d2f"/>
    <p:sldId xmlns:r="http://schemas.openxmlformats.org/officeDocument/2006/relationships" id="258" r:id="Rc61a389f01f344f1"/>
    <p:sldId xmlns:r="http://schemas.openxmlformats.org/officeDocument/2006/relationships" id="259" r:id="Rff76efbe6c7f4db7"/>
    <p:sldId xmlns:r="http://schemas.openxmlformats.org/officeDocument/2006/relationships" id="260" r:id="R3569ab75e3c44bb3"/>
    <p:sldId xmlns:r="http://schemas.openxmlformats.org/officeDocument/2006/relationships" id="261" r:id="R6d90f479ed484160"/>
    <p:sldId xmlns:r="http://schemas.openxmlformats.org/officeDocument/2006/relationships" id="262" r:id="Rae965d106e79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ca7c6aa44bdb" /><Relationship Type="http://schemas.openxmlformats.org/officeDocument/2006/relationships/slide" Target="/ppt/slides/slide1.xml" Id="R3219b92888444ba5" /><Relationship Type="http://schemas.openxmlformats.org/officeDocument/2006/relationships/slide" Target="/ppt/slides/slide2.xml" Id="R7c71fc44372b4d2f" /><Relationship Type="http://schemas.openxmlformats.org/officeDocument/2006/relationships/slide" Target="/ppt/slides/slide3.xml" Id="Rc61a389f01f344f1" /><Relationship Type="http://schemas.openxmlformats.org/officeDocument/2006/relationships/slide" Target="/ppt/slides/slide4.xml" Id="Rff76efbe6c7f4db7" /><Relationship Type="http://schemas.openxmlformats.org/officeDocument/2006/relationships/slide" Target="/ppt/slides/slide5.xml" Id="R3569ab75e3c44bb3" /><Relationship Type="http://schemas.openxmlformats.org/officeDocument/2006/relationships/slide" Target="/ppt/slides/slide6.xml" Id="R6d90f479ed484160" /><Relationship Type="http://schemas.openxmlformats.org/officeDocument/2006/relationships/slide" Target="/ppt/slides/slide7.xml" Id="Rae965d106e79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66c9c22b0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98b8197024d01" /><Relationship Type="http://schemas.openxmlformats.org/officeDocument/2006/relationships/theme" Target="/ppt/slideMasters/theme/theme1.xml" Id="R5a071a0f552e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98b819702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ecf4dcf1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023acce8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5ab3374b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233c123a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95eafbb7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82429606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b9e7dc53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FINNKAILLFOSSEN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11 344 752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12 422 617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DUE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MAJ-RANDI HELGERUD DUE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