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1d3c63a05343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a73f68f0a14516"/>
  </p:sldMasterIdLst>
  <p:sldIdLst>
    <p:sldId xmlns:r="http://schemas.openxmlformats.org/officeDocument/2006/relationships" id="256" r:id="R8e878c3f8ddf4f0e"/>
    <p:sldId xmlns:r="http://schemas.openxmlformats.org/officeDocument/2006/relationships" id="257" r:id="Rf7ed91edd07e481c"/>
    <p:sldId xmlns:r="http://schemas.openxmlformats.org/officeDocument/2006/relationships" id="258" r:id="R764e708e9d2c4719"/>
    <p:sldId xmlns:r="http://schemas.openxmlformats.org/officeDocument/2006/relationships" id="259" r:id="Rf285aa12431b4d49"/>
    <p:sldId xmlns:r="http://schemas.openxmlformats.org/officeDocument/2006/relationships" id="260" r:id="R3417f702415d4ae5"/>
    <p:sldId xmlns:r="http://schemas.openxmlformats.org/officeDocument/2006/relationships" id="261" r:id="R16689d0d36fe47e0"/>
    <p:sldId xmlns:r="http://schemas.openxmlformats.org/officeDocument/2006/relationships" id="262" r:id="R70f5cebc274e44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a73f68f0a14516" /><Relationship Type="http://schemas.openxmlformats.org/officeDocument/2006/relationships/slide" Target="/ppt/slides/slide1.xml" Id="R8e878c3f8ddf4f0e" /><Relationship Type="http://schemas.openxmlformats.org/officeDocument/2006/relationships/slide" Target="/ppt/slides/slide2.xml" Id="Rf7ed91edd07e481c" /><Relationship Type="http://schemas.openxmlformats.org/officeDocument/2006/relationships/slide" Target="/ppt/slides/slide3.xml" Id="R764e708e9d2c4719" /><Relationship Type="http://schemas.openxmlformats.org/officeDocument/2006/relationships/slide" Target="/ppt/slides/slide4.xml" Id="Rf285aa12431b4d49" /><Relationship Type="http://schemas.openxmlformats.org/officeDocument/2006/relationships/slide" Target="/ppt/slides/slide5.xml" Id="R3417f702415d4ae5" /><Relationship Type="http://schemas.openxmlformats.org/officeDocument/2006/relationships/slide" Target="/ppt/slides/slide6.xml" Id="R16689d0d36fe47e0" /><Relationship Type="http://schemas.openxmlformats.org/officeDocument/2006/relationships/slide" Target="/ppt/slides/slide7.xml" Id="R70f5cebc274e44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01fb4ab014f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a826d7a804fb2" /><Relationship Type="http://schemas.openxmlformats.org/officeDocument/2006/relationships/theme" Target="/ppt/slideMasters/theme/theme1.xml" Id="Rc1637c8d4b164a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3a826d7a804f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6680330404b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790e2158543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e5b424e1e40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16522202948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150f19c0347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10884bb744f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814cce5c34e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FORUM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17 043 758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9 369 835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7 413 064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16 182 713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5C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RJF HOLDING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EIRIK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ROLF MARTIN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FØRLAND RUNE JOSTEIN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989 648 667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