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f2616d41284a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b10fc1b89542ef"/>
  </p:sldMasterIdLst>
  <p:sldIdLst>
    <p:sldId xmlns:r="http://schemas.openxmlformats.org/officeDocument/2006/relationships" id="256" r:id="Re67c18d6d3314598"/>
    <p:sldId xmlns:r="http://schemas.openxmlformats.org/officeDocument/2006/relationships" id="257" r:id="Rd58e0bfc8b534ce5"/>
    <p:sldId xmlns:r="http://schemas.openxmlformats.org/officeDocument/2006/relationships" id="258" r:id="Rb1ed5b1add9642b6"/>
    <p:sldId xmlns:r="http://schemas.openxmlformats.org/officeDocument/2006/relationships" id="259" r:id="R729b7263ccc84d8b"/>
    <p:sldId xmlns:r="http://schemas.openxmlformats.org/officeDocument/2006/relationships" id="260" r:id="Re69ceef865694379"/>
    <p:sldId xmlns:r="http://schemas.openxmlformats.org/officeDocument/2006/relationships" id="261" r:id="R266565e434c54455"/>
    <p:sldId xmlns:r="http://schemas.openxmlformats.org/officeDocument/2006/relationships" id="262" r:id="R278a447e7fab41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b10fc1b89542ef" /><Relationship Type="http://schemas.openxmlformats.org/officeDocument/2006/relationships/slide" Target="/ppt/slides/slide1.xml" Id="Re67c18d6d3314598" /><Relationship Type="http://schemas.openxmlformats.org/officeDocument/2006/relationships/slide" Target="/ppt/slides/slide2.xml" Id="Rd58e0bfc8b534ce5" /><Relationship Type="http://schemas.openxmlformats.org/officeDocument/2006/relationships/slide" Target="/ppt/slides/slide3.xml" Id="Rb1ed5b1add9642b6" /><Relationship Type="http://schemas.openxmlformats.org/officeDocument/2006/relationships/slide" Target="/ppt/slides/slide4.xml" Id="R729b7263ccc84d8b" /><Relationship Type="http://schemas.openxmlformats.org/officeDocument/2006/relationships/slide" Target="/ppt/slides/slide5.xml" Id="Re69ceef865694379" /><Relationship Type="http://schemas.openxmlformats.org/officeDocument/2006/relationships/slide" Target="/ppt/slides/slide6.xml" Id="R266565e434c54455" /><Relationship Type="http://schemas.openxmlformats.org/officeDocument/2006/relationships/slide" Target="/ppt/slides/slide7.xml" Id="R278a447e7fab41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0e24357c3747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8bd3eb04d4006" /><Relationship Type="http://schemas.openxmlformats.org/officeDocument/2006/relationships/theme" Target="/ppt/slideMasters/theme/theme1.xml" Id="R2ea60aa4585040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18bd3eb04d40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1f186a5614b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ae581f41343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378a976f640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22547224746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934ef736f43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9eae2229f48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0438fedab48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PLATINUM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PLATINUM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9 780 929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9 130 096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4 012 065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45 258 885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66 373 303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JANE VIBEKE FJELD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Ola Bøsterud, Ullernkammen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989 650 041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PLATINUM HOLDING AS</a:t>
            </a:r>
          </a:p>
        </p:txBody>
      </p:sp>
    </p:spTree>
  </p:cSld>
  <p:clrMapOvr>
    <a:masterClrMapping xmlns:a="http://schemas.openxmlformats.org/drawingml/2006/main"/>
  </p:clrMapOvr>
</p:sld>
</file>