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1c8318e51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2b9e053b74b88"/>
  </p:sldMasterIdLst>
  <p:sldIdLst>
    <p:sldId xmlns:r="http://schemas.openxmlformats.org/officeDocument/2006/relationships" id="256" r:id="R556b1876cc874db9"/>
    <p:sldId xmlns:r="http://schemas.openxmlformats.org/officeDocument/2006/relationships" id="257" r:id="R3b10e157474d4c1b"/>
    <p:sldId xmlns:r="http://schemas.openxmlformats.org/officeDocument/2006/relationships" id="258" r:id="R35af4f0f2f80452a"/>
    <p:sldId xmlns:r="http://schemas.openxmlformats.org/officeDocument/2006/relationships" id="259" r:id="R10ec29d21c374bef"/>
    <p:sldId xmlns:r="http://schemas.openxmlformats.org/officeDocument/2006/relationships" id="260" r:id="Rbe89bf206a6d4d59"/>
    <p:sldId xmlns:r="http://schemas.openxmlformats.org/officeDocument/2006/relationships" id="261" r:id="Ra36be67c6a49422b"/>
    <p:sldId xmlns:r="http://schemas.openxmlformats.org/officeDocument/2006/relationships" id="262" r:id="R9c835c9cc3f5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2b9e053b74b88" /><Relationship Type="http://schemas.openxmlformats.org/officeDocument/2006/relationships/slide" Target="/ppt/slides/slide1.xml" Id="R556b1876cc874db9" /><Relationship Type="http://schemas.openxmlformats.org/officeDocument/2006/relationships/slide" Target="/ppt/slides/slide2.xml" Id="R3b10e157474d4c1b" /><Relationship Type="http://schemas.openxmlformats.org/officeDocument/2006/relationships/slide" Target="/ppt/slides/slide3.xml" Id="R35af4f0f2f80452a" /><Relationship Type="http://schemas.openxmlformats.org/officeDocument/2006/relationships/slide" Target="/ppt/slides/slide4.xml" Id="R10ec29d21c374bef" /><Relationship Type="http://schemas.openxmlformats.org/officeDocument/2006/relationships/slide" Target="/ppt/slides/slide5.xml" Id="Rbe89bf206a6d4d59" /><Relationship Type="http://schemas.openxmlformats.org/officeDocument/2006/relationships/slide" Target="/ppt/slides/slide6.xml" Id="Ra36be67c6a49422b" /><Relationship Type="http://schemas.openxmlformats.org/officeDocument/2006/relationships/slide" Target="/ppt/slides/slide7.xml" Id="R9c835c9cc3f5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c1dc0be95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ee4b7a5d4511" /><Relationship Type="http://schemas.openxmlformats.org/officeDocument/2006/relationships/theme" Target="/ppt/slideMasters/theme/theme1.xml" Id="R70dbe466d8c0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dee4b7a5d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8127052d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423353e7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2134c09b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6ad26644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306306f9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230def0a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5c5ff684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