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27a941b1cb4f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5f763f5aa145eb"/>
  </p:sldMasterIdLst>
  <p:sldIdLst>
    <p:sldId xmlns:r="http://schemas.openxmlformats.org/officeDocument/2006/relationships" id="256" r:id="R97c3dc6b95744426"/>
    <p:sldId xmlns:r="http://schemas.openxmlformats.org/officeDocument/2006/relationships" id="257" r:id="Rf35e142247714274"/>
    <p:sldId xmlns:r="http://schemas.openxmlformats.org/officeDocument/2006/relationships" id="258" r:id="R17a650285bd34c66"/>
    <p:sldId xmlns:r="http://schemas.openxmlformats.org/officeDocument/2006/relationships" id="259" r:id="Ra2ceef7831e74db0"/>
    <p:sldId xmlns:r="http://schemas.openxmlformats.org/officeDocument/2006/relationships" id="260" r:id="R237b392b14c3429b"/>
    <p:sldId xmlns:r="http://schemas.openxmlformats.org/officeDocument/2006/relationships" id="261" r:id="R3d47cb71c37e4318"/>
    <p:sldId xmlns:r="http://schemas.openxmlformats.org/officeDocument/2006/relationships" id="262" r:id="R7f3736f3b7664d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f763f5aa145eb" /><Relationship Type="http://schemas.openxmlformats.org/officeDocument/2006/relationships/slide" Target="/ppt/slides/slide1.xml" Id="R97c3dc6b95744426" /><Relationship Type="http://schemas.openxmlformats.org/officeDocument/2006/relationships/slide" Target="/ppt/slides/slide2.xml" Id="Rf35e142247714274" /><Relationship Type="http://schemas.openxmlformats.org/officeDocument/2006/relationships/slide" Target="/ppt/slides/slide3.xml" Id="R17a650285bd34c66" /><Relationship Type="http://schemas.openxmlformats.org/officeDocument/2006/relationships/slide" Target="/ppt/slides/slide4.xml" Id="Ra2ceef7831e74db0" /><Relationship Type="http://schemas.openxmlformats.org/officeDocument/2006/relationships/slide" Target="/ppt/slides/slide5.xml" Id="R237b392b14c3429b" /><Relationship Type="http://schemas.openxmlformats.org/officeDocument/2006/relationships/slide" Target="/ppt/slides/slide6.xml" Id="R3d47cb71c37e4318" /><Relationship Type="http://schemas.openxmlformats.org/officeDocument/2006/relationships/slide" Target="/ppt/slides/slide7.xml" Id="R7f3736f3b7664d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7cc824ded42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fb3dd3b624d1c" /><Relationship Type="http://schemas.openxmlformats.org/officeDocument/2006/relationships/theme" Target="/ppt/slideMasters/theme/theme1.xml" Id="R10a485e9cb574b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8fb3dd3b624d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3729d8b4143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f6214ef814b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dfd35d60a49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1754494904c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dfbea7c9745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63e51309145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07820ef0548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SMAALENENE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SMAALENENE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SMAALENENE REVISJON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SMAALENENE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SMAALENENE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SMAALENENE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5 030 174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2 028 839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4 934 287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24 913 762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26 471 603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SMAALENENE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WESTBY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WAAGE LØKEN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SMAALENENE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post@smaalenenerevisjon.no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smaalenenerevisjon.no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989 664 379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SMAALENENE REVISJON AS</a:t>
            </a:r>
          </a:p>
        </p:txBody>
      </p:sp>
    </p:spTree>
  </p:cSld>
  <p:clrMapOvr>
    <a:masterClrMapping xmlns:a="http://schemas.openxmlformats.org/drawingml/2006/main"/>
  </p:clrMapOvr>
</p:sld>
</file>