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6aeaa1dbe24b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ba2fdcaf924416"/>
  </p:sldMasterIdLst>
  <p:sldIdLst>
    <p:sldId xmlns:r="http://schemas.openxmlformats.org/officeDocument/2006/relationships" id="256" r:id="R1c1cf865caca430d"/>
    <p:sldId xmlns:r="http://schemas.openxmlformats.org/officeDocument/2006/relationships" id="257" r:id="R29f915e0e1c241b2"/>
    <p:sldId xmlns:r="http://schemas.openxmlformats.org/officeDocument/2006/relationships" id="258" r:id="Rd0a798bba1a44392"/>
    <p:sldId xmlns:r="http://schemas.openxmlformats.org/officeDocument/2006/relationships" id="259" r:id="Rc406e764683242ff"/>
    <p:sldId xmlns:r="http://schemas.openxmlformats.org/officeDocument/2006/relationships" id="260" r:id="Rdc50ac24858b4ba3"/>
    <p:sldId xmlns:r="http://schemas.openxmlformats.org/officeDocument/2006/relationships" id="261" r:id="R357a7f30c87e4c88"/>
    <p:sldId xmlns:r="http://schemas.openxmlformats.org/officeDocument/2006/relationships" id="262" r:id="R3c20d19132634c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a2fdcaf924416" /><Relationship Type="http://schemas.openxmlformats.org/officeDocument/2006/relationships/slide" Target="/ppt/slides/slide1.xml" Id="R1c1cf865caca430d" /><Relationship Type="http://schemas.openxmlformats.org/officeDocument/2006/relationships/slide" Target="/ppt/slides/slide2.xml" Id="R29f915e0e1c241b2" /><Relationship Type="http://schemas.openxmlformats.org/officeDocument/2006/relationships/slide" Target="/ppt/slides/slide3.xml" Id="Rd0a798bba1a44392" /><Relationship Type="http://schemas.openxmlformats.org/officeDocument/2006/relationships/slide" Target="/ppt/slides/slide4.xml" Id="Rc406e764683242ff" /><Relationship Type="http://schemas.openxmlformats.org/officeDocument/2006/relationships/slide" Target="/ppt/slides/slide5.xml" Id="Rdc50ac24858b4ba3" /><Relationship Type="http://schemas.openxmlformats.org/officeDocument/2006/relationships/slide" Target="/ppt/slides/slide6.xml" Id="R357a7f30c87e4c88" /><Relationship Type="http://schemas.openxmlformats.org/officeDocument/2006/relationships/slide" Target="/ppt/slides/slide7.xml" Id="R3c20d19132634c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6fd0afe9f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79caac7c745bb" /><Relationship Type="http://schemas.openxmlformats.org/officeDocument/2006/relationships/theme" Target="/ppt/slideMasters/theme/theme1.xml" Id="Rce1678fd5c09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279caac7c7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6fad85a564c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b33ea8d41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cc7987a4b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02324a317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6bf7d847544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52ee9a80c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8941ccda2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7 313 392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11 216 231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MAGAMADOV ROSLAN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