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e3561822b544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36df77284b4d51"/>
  </p:sldMasterIdLst>
  <p:sldIdLst>
    <p:sldId xmlns:r="http://schemas.openxmlformats.org/officeDocument/2006/relationships" id="256" r:id="R67f51d62ea974812"/>
    <p:sldId xmlns:r="http://schemas.openxmlformats.org/officeDocument/2006/relationships" id="257" r:id="Rebd3eed295ce452f"/>
    <p:sldId xmlns:r="http://schemas.openxmlformats.org/officeDocument/2006/relationships" id="258" r:id="R7e79ebf2c0674bc0"/>
    <p:sldId xmlns:r="http://schemas.openxmlformats.org/officeDocument/2006/relationships" id="259" r:id="R5041119a75be4e7e"/>
    <p:sldId xmlns:r="http://schemas.openxmlformats.org/officeDocument/2006/relationships" id="260" r:id="Rebcc08c99e4441f8"/>
    <p:sldId xmlns:r="http://schemas.openxmlformats.org/officeDocument/2006/relationships" id="261" r:id="R1c1997f6fde54fcc"/>
    <p:sldId xmlns:r="http://schemas.openxmlformats.org/officeDocument/2006/relationships" id="262" r:id="Rf187a53f55c549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36df77284b4d51" /><Relationship Type="http://schemas.openxmlformats.org/officeDocument/2006/relationships/slide" Target="/ppt/slides/slide1.xml" Id="R67f51d62ea974812" /><Relationship Type="http://schemas.openxmlformats.org/officeDocument/2006/relationships/slide" Target="/ppt/slides/slide2.xml" Id="Rebd3eed295ce452f" /><Relationship Type="http://schemas.openxmlformats.org/officeDocument/2006/relationships/slide" Target="/ppt/slides/slide3.xml" Id="R7e79ebf2c0674bc0" /><Relationship Type="http://schemas.openxmlformats.org/officeDocument/2006/relationships/slide" Target="/ppt/slides/slide4.xml" Id="R5041119a75be4e7e" /><Relationship Type="http://schemas.openxmlformats.org/officeDocument/2006/relationships/slide" Target="/ppt/slides/slide5.xml" Id="Rebcc08c99e4441f8" /><Relationship Type="http://schemas.openxmlformats.org/officeDocument/2006/relationships/slide" Target="/ppt/slides/slide6.xml" Id="R1c1997f6fde54fcc" /><Relationship Type="http://schemas.openxmlformats.org/officeDocument/2006/relationships/slide" Target="/ppt/slides/slide7.xml" Id="Rf187a53f55c549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862461cc1f4c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3c22b72ce4775" /><Relationship Type="http://schemas.openxmlformats.org/officeDocument/2006/relationships/theme" Target="/ppt/slideMasters/theme/theme1.xml" Id="R0cbb4d7807274c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73c22b72ce47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64cc1fadc44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7f67556dc41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77810980840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9fa17005441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5ac5c6c6040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f60d0cdf34e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2bd66299f48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SPORTS-INVEST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SPORTS-INVEST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−701 173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14 090 744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24 524 359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M. SPORT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SNEKVIK EIENDOM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Snekvik Eiendom 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989 682 725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SPORTS-INVEST AS</a:t>
            </a:r>
          </a:p>
        </p:txBody>
      </p:sp>
    </p:spTree>
  </p:cSld>
  <p:clrMapOvr>
    <a:masterClrMapping xmlns:a="http://schemas.openxmlformats.org/drawingml/2006/main"/>
  </p:clrMapOvr>
</p:sld>
</file>