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564a408a8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56c8cdb794c22"/>
  </p:sldMasterIdLst>
  <p:sldIdLst>
    <p:sldId xmlns:r="http://schemas.openxmlformats.org/officeDocument/2006/relationships" id="256" r:id="Rc34a0bcf165246ab"/>
    <p:sldId xmlns:r="http://schemas.openxmlformats.org/officeDocument/2006/relationships" id="257" r:id="R5b6b8e8fc19e4867"/>
    <p:sldId xmlns:r="http://schemas.openxmlformats.org/officeDocument/2006/relationships" id="258" r:id="Rd4673f6ee288489b"/>
    <p:sldId xmlns:r="http://schemas.openxmlformats.org/officeDocument/2006/relationships" id="259" r:id="R45a1f30d14fd4a09"/>
    <p:sldId xmlns:r="http://schemas.openxmlformats.org/officeDocument/2006/relationships" id="260" r:id="R90f3a23b65054eb6"/>
    <p:sldId xmlns:r="http://schemas.openxmlformats.org/officeDocument/2006/relationships" id="261" r:id="R21f5210572624519"/>
    <p:sldId xmlns:r="http://schemas.openxmlformats.org/officeDocument/2006/relationships" id="262" r:id="R077b3617171f47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56c8cdb794c22" /><Relationship Type="http://schemas.openxmlformats.org/officeDocument/2006/relationships/slide" Target="/ppt/slides/slide1.xml" Id="Rc34a0bcf165246ab" /><Relationship Type="http://schemas.openxmlformats.org/officeDocument/2006/relationships/slide" Target="/ppt/slides/slide2.xml" Id="R5b6b8e8fc19e4867" /><Relationship Type="http://schemas.openxmlformats.org/officeDocument/2006/relationships/slide" Target="/ppt/slides/slide3.xml" Id="Rd4673f6ee288489b" /><Relationship Type="http://schemas.openxmlformats.org/officeDocument/2006/relationships/slide" Target="/ppt/slides/slide4.xml" Id="R45a1f30d14fd4a09" /><Relationship Type="http://schemas.openxmlformats.org/officeDocument/2006/relationships/slide" Target="/ppt/slides/slide5.xml" Id="R90f3a23b65054eb6" /><Relationship Type="http://schemas.openxmlformats.org/officeDocument/2006/relationships/slide" Target="/ppt/slides/slide6.xml" Id="R21f5210572624519" /><Relationship Type="http://schemas.openxmlformats.org/officeDocument/2006/relationships/slide" Target="/ppt/slides/slide7.xml" Id="R077b3617171f47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d9446466248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0b2fd5fb44d87" /><Relationship Type="http://schemas.openxmlformats.org/officeDocument/2006/relationships/theme" Target="/ppt/slideMasters/theme/theme1.xml" Id="R83982c33e4af44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80b2fd5fb44d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db022fa3441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648017a4e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b3c99481144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787daa197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abfe8d70841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f101507a0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6acdc4415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CIFERO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CIFERO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12 047 446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4 915 104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Veritasveien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989 710 427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