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2d283d43b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4b3fa35274ad9"/>
  </p:sldMasterIdLst>
  <p:sldIdLst>
    <p:sldId xmlns:r="http://schemas.openxmlformats.org/officeDocument/2006/relationships" id="256" r:id="R053d83b7db064556"/>
    <p:sldId xmlns:r="http://schemas.openxmlformats.org/officeDocument/2006/relationships" id="257" r:id="R931148ed37334fb8"/>
    <p:sldId xmlns:r="http://schemas.openxmlformats.org/officeDocument/2006/relationships" id="258" r:id="R70a39b019a14400e"/>
    <p:sldId xmlns:r="http://schemas.openxmlformats.org/officeDocument/2006/relationships" id="259" r:id="R3c581cc61e824800"/>
    <p:sldId xmlns:r="http://schemas.openxmlformats.org/officeDocument/2006/relationships" id="260" r:id="Rcb10b4bfaf50452f"/>
    <p:sldId xmlns:r="http://schemas.openxmlformats.org/officeDocument/2006/relationships" id="261" r:id="Ra075a0e54fdb475c"/>
    <p:sldId xmlns:r="http://schemas.openxmlformats.org/officeDocument/2006/relationships" id="262" r:id="Rf70be11d3b8e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4b3fa35274ad9" /><Relationship Type="http://schemas.openxmlformats.org/officeDocument/2006/relationships/slide" Target="/ppt/slides/slide1.xml" Id="R053d83b7db064556" /><Relationship Type="http://schemas.openxmlformats.org/officeDocument/2006/relationships/slide" Target="/ppt/slides/slide2.xml" Id="R931148ed37334fb8" /><Relationship Type="http://schemas.openxmlformats.org/officeDocument/2006/relationships/slide" Target="/ppt/slides/slide3.xml" Id="R70a39b019a14400e" /><Relationship Type="http://schemas.openxmlformats.org/officeDocument/2006/relationships/slide" Target="/ppt/slides/slide4.xml" Id="R3c581cc61e824800" /><Relationship Type="http://schemas.openxmlformats.org/officeDocument/2006/relationships/slide" Target="/ppt/slides/slide5.xml" Id="Rcb10b4bfaf50452f" /><Relationship Type="http://schemas.openxmlformats.org/officeDocument/2006/relationships/slide" Target="/ppt/slides/slide6.xml" Id="Ra075a0e54fdb475c" /><Relationship Type="http://schemas.openxmlformats.org/officeDocument/2006/relationships/slide" Target="/ppt/slides/slide7.xml" Id="Rf70be11d3b8e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fcf22ee0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e4148d124bae" /><Relationship Type="http://schemas.openxmlformats.org/officeDocument/2006/relationships/theme" Target="/ppt/slideMasters/theme/theme1.xml" Id="R8520d20aacc7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ee4148d12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77492e58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870515d0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bc704f3a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15710b8f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50beeb7c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2e6cba40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bdafd088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FRYDENFALCH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162 217 803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341 734 903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