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fee7b621d4b457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7081f5991d24ea0"/>
  </p:sldMasterIdLst>
  <p:sldIdLst>
    <p:sldId xmlns:r="http://schemas.openxmlformats.org/officeDocument/2006/relationships" id="256" r:id="R78cac285842d458c"/>
    <p:sldId xmlns:r="http://schemas.openxmlformats.org/officeDocument/2006/relationships" id="257" r:id="R2b43651b02074c19"/>
    <p:sldId xmlns:r="http://schemas.openxmlformats.org/officeDocument/2006/relationships" id="258" r:id="Rc04a43b12a41426e"/>
    <p:sldId xmlns:r="http://schemas.openxmlformats.org/officeDocument/2006/relationships" id="259" r:id="R8ac013faf16e4af4"/>
    <p:sldId xmlns:r="http://schemas.openxmlformats.org/officeDocument/2006/relationships" id="260" r:id="Rbea80e14d38b45e5"/>
    <p:sldId xmlns:r="http://schemas.openxmlformats.org/officeDocument/2006/relationships" id="261" r:id="R72f173eeef8e48cc"/>
    <p:sldId xmlns:r="http://schemas.openxmlformats.org/officeDocument/2006/relationships" id="262" r:id="Rcfd4f8e4ed83466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081f5991d24ea0" /><Relationship Type="http://schemas.openxmlformats.org/officeDocument/2006/relationships/slide" Target="/ppt/slides/slide1.xml" Id="R78cac285842d458c" /><Relationship Type="http://schemas.openxmlformats.org/officeDocument/2006/relationships/slide" Target="/ppt/slides/slide2.xml" Id="R2b43651b02074c19" /><Relationship Type="http://schemas.openxmlformats.org/officeDocument/2006/relationships/slide" Target="/ppt/slides/slide3.xml" Id="Rc04a43b12a41426e" /><Relationship Type="http://schemas.openxmlformats.org/officeDocument/2006/relationships/slide" Target="/ppt/slides/slide4.xml" Id="R8ac013faf16e4af4" /><Relationship Type="http://schemas.openxmlformats.org/officeDocument/2006/relationships/slide" Target="/ppt/slides/slide5.xml" Id="Rbea80e14d38b45e5" /><Relationship Type="http://schemas.openxmlformats.org/officeDocument/2006/relationships/slide" Target="/ppt/slides/slide6.xml" Id="R72f173eeef8e48cc" /><Relationship Type="http://schemas.openxmlformats.org/officeDocument/2006/relationships/slide" Target="/ppt/slides/slide7.xml" Id="Rcfd4f8e4ed83466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9be4645d287418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18932733414f88" /><Relationship Type="http://schemas.openxmlformats.org/officeDocument/2006/relationships/theme" Target="/ppt/slideMasters/theme/theme1.xml" Id="R312e823923a34fb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218932733414f8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28bc6920fe456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123b8f3a6a458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98631c5f2049d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3f90ee8752422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de4544943b443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6f3a4bdfbd462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493022716c4a4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ONETWO3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ONETWO3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ONETWO3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ONETWO3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ONETWO3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ONETWO3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−1 347 801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9 790 691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253 811 367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267 925 026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ONETWO3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ERLEND SOGN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ONETWO3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Sogn, Solveien 129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1167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989 719 602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ONETWO3 AS</a:t>
            </a:r>
          </a:p>
        </p:txBody>
      </p:sp>
    </p:spTree>
  </p:cSld>
  <p:clrMapOvr>
    <a:masterClrMapping xmlns:a="http://schemas.openxmlformats.org/drawingml/2006/main"/>
  </p:clrMapOvr>
</p:sld>
</file>