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d8dae5bb8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a829b965f4482"/>
  </p:sldMasterIdLst>
  <p:sldIdLst>
    <p:sldId xmlns:r="http://schemas.openxmlformats.org/officeDocument/2006/relationships" id="256" r:id="R2acf1eae1a3d405f"/>
    <p:sldId xmlns:r="http://schemas.openxmlformats.org/officeDocument/2006/relationships" id="257" r:id="R5dbee9c78d744e5e"/>
    <p:sldId xmlns:r="http://schemas.openxmlformats.org/officeDocument/2006/relationships" id="258" r:id="Rac2555e09e214e37"/>
    <p:sldId xmlns:r="http://schemas.openxmlformats.org/officeDocument/2006/relationships" id="259" r:id="R2045b6f891ea40ec"/>
    <p:sldId xmlns:r="http://schemas.openxmlformats.org/officeDocument/2006/relationships" id="260" r:id="Reaabfd1a35ee4baa"/>
    <p:sldId xmlns:r="http://schemas.openxmlformats.org/officeDocument/2006/relationships" id="261" r:id="Rd5e133e7c0ff4dec"/>
    <p:sldId xmlns:r="http://schemas.openxmlformats.org/officeDocument/2006/relationships" id="262" r:id="Rfc4cfcc2772e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a829b965f4482" /><Relationship Type="http://schemas.openxmlformats.org/officeDocument/2006/relationships/slide" Target="/ppt/slides/slide1.xml" Id="R2acf1eae1a3d405f" /><Relationship Type="http://schemas.openxmlformats.org/officeDocument/2006/relationships/slide" Target="/ppt/slides/slide2.xml" Id="R5dbee9c78d744e5e" /><Relationship Type="http://schemas.openxmlformats.org/officeDocument/2006/relationships/slide" Target="/ppt/slides/slide3.xml" Id="Rac2555e09e214e37" /><Relationship Type="http://schemas.openxmlformats.org/officeDocument/2006/relationships/slide" Target="/ppt/slides/slide4.xml" Id="R2045b6f891ea40ec" /><Relationship Type="http://schemas.openxmlformats.org/officeDocument/2006/relationships/slide" Target="/ppt/slides/slide5.xml" Id="Reaabfd1a35ee4baa" /><Relationship Type="http://schemas.openxmlformats.org/officeDocument/2006/relationships/slide" Target="/ppt/slides/slide6.xml" Id="Rd5e133e7c0ff4dec" /><Relationship Type="http://schemas.openxmlformats.org/officeDocument/2006/relationships/slide" Target="/ppt/slides/slide7.xml" Id="Rfc4cfcc2772e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0c83c3b04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650dabde54181" /><Relationship Type="http://schemas.openxmlformats.org/officeDocument/2006/relationships/theme" Target="/ppt/slideMasters/theme/theme1.xml" Id="R831179991a94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650dabde5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4cdb43031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6802c6c69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054e9cf94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d9dce807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2e62a53d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fe114981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ba7b5df9e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