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90806048c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e6777cf58426c"/>
  </p:sldMasterIdLst>
  <p:sldIdLst>
    <p:sldId xmlns:r="http://schemas.openxmlformats.org/officeDocument/2006/relationships" id="256" r:id="R8a13818f95f246b1"/>
    <p:sldId xmlns:r="http://schemas.openxmlformats.org/officeDocument/2006/relationships" id="257" r:id="Rb35c8cbdd7644ce3"/>
    <p:sldId xmlns:r="http://schemas.openxmlformats.org/officeDocument/2006/relationships" id="258" r:id="R9605932e98224057"/>
    <p:sldId xmlns:r="http://schemas.openxmlformats.org/officeDocument/2006/relationships" id="259" r:id="R30c6e834f1e044dc"/>
    <p:sldId xmlns:r="http://schemas.openxmlformats.org/officeDocument/2006/relationships" id="260" r:id="Re28687f067ee43ec"/>
    <p:sldId xmlns:r="http://schemas.openxmlformats.org/officeDocument/2006/relationships" id="261" r:id="Rd2c6fcc2e9f6455c"/>
    <p:sldId xmlns:r="http://schemas.openxmlformats.org/officeDocument/2006/relationships" id="262" r:id="R511c4b7dc3a1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e6777cf58426c" /><Relationship Type="http://schemas.openxmlformats.org/officeDocument/2006/relationships/slide" Target="/ppt/slides/slide1.xml" Id="R8a13818f95f246b1" /><Relationship Type="http://schemas.openxmlformats.org/officeDocument/2006/relationships/slide" Target="/ppt/slides/slide2.xml" Id="Rb35c8cbdd7644ce3" /><Relationship Type="http://schemas.openxmlformats.org/officeDocument/2006/relationships/slide" Target="/ppt/slides/slide3.xml" Id="R9605932e98224057" /><Relationship Type="http://schemas.openxmlformats.org/officeDocument/2006/relationships/slide" Target="/ppt/slides/slide4.xml" Id="R30c6e834f1e044dc" /><Relationship Type="http://schemas.openxmlformats.org/officeDocument/2006/relationships/slide" Target="/ppt/slides/slide5.xml" Id="Re28687f067ee43ec" /><Relationship Type="http://schemas.openxmlformats.org/officeDocument/2006/relationships/slide" Target="/ppt/slides/slide6.xml" Id="Rd2c6fcc2e9f6455c" /><Relationship Type="http://schemas.openxmlformats.org/officeDocument/2006/relationships/slide" Target="/ppt/slides/slide7.xml" Id="R511c4b7dc3a1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44f21ac94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968c6daf146c0" /><Relationship Type="http://schemas.openxmlformats.org/officeDocument/2006/relationships/theme" Target="/ppt/slideMasters/theme/theme1.xml" Id="R94f4a5f25e6f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968c6daf1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fd537e4c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82e7c4c6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ebeacc48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93815b3c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1cf9d70f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16885713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e2374466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LANGELAND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EIGEDOM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2 401 861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 NEDREVÅGE RØSSLAND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LANGELAND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MELAND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989 730 061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LANGELAND EIGEDOM AS</a:t>
            </a:r>
          </a:p>
        </p:txBody>
      </p:sp>
    </p:spTree>
  </p:cSld>
  <p:clrMapOvr>
    <a:masterClrMapping xmlns:a="http://schemas.openxmlformats.org/drawingml/2006/main"/>
  </p:clrMapOvr>
</p:sld>
</file>