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4e6bae9c7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9f297bb094e63"/>
  </p:sldMasterIdLst>
  <p:sldIdLst>
    <p:sldId xmlns:r="http://schemas.openxmlformats.org/officeDocument/2006/relationships" id="256" r:id="R2b42c301fc0c4332"/>
    <p:sldId xmlns:r="http://schemas.openxmlformats.org/officeDocument/2006/relationships" id="257" r:id="Rf248f4c201754b24"/>
    <p:sldId xmlns:r="http://schemas.openxmlformats.org/officeDocument/2006/relationships" id="258" r:id="R57d761f4eb544b8b"/>
    <p:sldId xmlns:r="http://schemas.openxmlformats.org/officeDocument/2006/relationships" id="259" r:id="Rb2c59a7da2a745fc"/>
    <p:sldId xmlns:r="http://schemas.openxmlformats.org/officeDocument/2006/relationships" id="260" r:id="R3a4e0b5078504750"/>
    <p:sldId xmlns:r="http://schemas.openxmlformats.org/officeDocument/2006/relationships" id="261" r:id="Rbd642f0a739a4dc5"/>
    <p:sldId xmlns:r="http://schemas.openxmlformats.org/officeDocument/2006/relationships" id="262" r:id="R8a39051767bd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9f297bb094e63" /><Relationship Type="http://schemas.openxmlformats.org/officeDocument/2006/relationships/slide" Target="/ppt/slides/slide1.xml" Id="R2b42c301fc0c4332" /><Relationship Type="http://schemas.openxmlformats.org/officeDocument/2006/relationships/slide" Target="/ppt/slides/slide2.xml" Id="Rf248f4c201754b24" /><Relationship Type="http://schemas.openxmlformats.org/officeDocument/2006/relationships/slide" Target="/ppt/slides/slide3.xml" Id="R57d761f4eb544b8b" /><Relationship Type="http://schemas.openxmlformats.org/officeDocument/2006/relationships/slide" Target="/ppt/slides/slide4.xml" Id="Rb2c59a7da2a745fc" /><Relationship Type="http://schemas.openxmlformats.org/officeDocument/2006/relationships/slide" Target="/ppt/slides/slide5.xml" Id="R3a4e0b5078504750" /><Relationship Type="http://schemas.openxmlformats.org/officeDocument/2006/relationships/slide" Target="/ppt/slides/slide6.xml" Id="Rbd642f0a739a4dc5" /><Relationship Type="http://schemas.openxmlformats.org/officeDocument/2006/relationships/slide" Target="/ppt/slides/slide7.xml" Id="R8a39051767bd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be7fb442a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439bcffa34f84" /><Relationship Type="http://schemas.openxmlformats.org/officeDocument/2006/relationships/theme" Target="/ppt/slideMasters/theme/theme1.xml" Id="R76c483dbf37f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439bcffa3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f5cfaae33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536e6dd2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aeac8ea5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a3aefb728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f3e3cbcbb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588ba6af7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ba6b405be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 ROLSTAD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ROLSTAD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5 601 232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ROLSTAD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Utsynsveien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