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1c617e0a9e48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08fd45b7094ef4"/>
  </p:sldMasterIdLst>
  <p:sldIdLst>
    <p:sldId xmlns:r="http://schemas.openxmlformats.org/officeDocument/2006/relationships" id="256" r:id="Rf24d16fc78fc494d"/>
    <p:sldId xmlns:r="http://schemas.openxmlformats.org/officeDocument/2006/relationships" id="257" r:id="Ra45471ff8eb54b4b"/>
    <p:sldId xmlns:r="http://schemas.openxmlformats.org/officeDocument/2006/relationships" id="258" r:id="R9231b77611874bc0"/>
    <p:sldId xmlns:r="http://schemas.openxmlformats.org/officeDocument/2006/relationships" id="259" r:id="Rf1c676c844e14c84"/>
    <p:sldId xmlns:r="http://schemas.openxmlformats.org/officeDocument/2006/relationships" id="260" r:id="Rbd819541bde94ce8"/>
    <p:sldId xmlns:r="http://schemas.openxmlformats.org/officeDocument/2006/relationships" id="261" r:id="R7422b6e8baf74046"/>
    <p:sldId xmlns:r="http://schemas.openxmlformats.org/officeDocument/2006/relationships" id="262" r:id="R9bea5e3c928f4a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08fd45b7094ef4" /><Relationship Type="http://schemas.openxmlformats.org/officeDocument/2006/relationships/slide" Target="/ppt/slides/slide1.xml" Id="Rf24d16fc78fc494d" /><Relationship Type="http://schemas.openxmlformats.org/officeDocument/2006/relationships/slide" Target="/ppt/slides/slide2.xml" Id="Ra45471ff8eb54b4b" /><Relationship Type="http://schemas.openxmlformats.org/officeDocument/2006/relationships/slide" Target="/ppt/slides/slide3.xml" Id="R9231b77611874bc0" /><Relationship Type="http://schemas.openxmlformats.org/officeDocument/2006/relationships/slide" Target="/ppt/slides/slide4.xml" Id="Rf1c676c844e14c84" /><Relationship Type="http://schemas.openxmlformats.org/officeDocument/2006/relationships/slide" Target="/ppt/slides/slide5.xml" Id="Rbd819541bde94ce8" /><Relationship Type="http://schemas.openxmlformats.org/officeDocument/2006/relationships/slide" Target="/ppt/slides/slide6.xml" Id="R7422b6e8baf74046" /><Relationship Type="http://schemas.openxmlformats.org/officeDocument/2006/relationships/slide" Target="/ppt/slides/slide7.xml" Id="R9bea5e3c928f4a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6b1d9d6dea4c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eddefdb8744ec" /><Relationship Type="http://schemas.openxmlformats.org/officeDocument/2006/relationships/theme" Target="/ppt/slideMasters/theme/theme1.xml" Id="R49e6201281214d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6eddefdb8744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46fd379114e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092b51da04a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ca6d14d9747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40feb1f294b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f22a863d441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2ac5d43e648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1446cb9484b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−290 112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206 765 161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500 613 873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518 451 197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YNGVE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989 746 995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