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9f2ade7e44c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82f59a7384f6a"/>
  </p:sldMasterIdLst>
  <p:sldIdLst>
    <p:sldId xmlns:r="http://schemas.openxmlformats.org/officeDocument/2006/relationships" id="256" r:id="Rc23fff560606407a"/>
    <p:sldId xmlns:r="http://schemas.openxmlformats.org/officeDocument/2006/relationships" id="257" r:id="Ra4b95c873b154af3"/>
    <p:sldId xmlns:r="http://schemas.openxmlformats.org/officeDocument/2006/relationships" id="258" r:id="R59098d0420af4cb5"/>
    <p:sldId xmlns:r="http://schemas.openxmlformats.org/officeDocument/2006/relationships" id="259" r:id="R8604ee0347af4b6a"/>
    <p:sldId xmlns:r="http://schemas.openxmlformats.org/officeDocument/2006/relationships" id="260" r:id="R460a62de2b104e4e"/>
    <p:sldId xmlns:r="http://schemas.openxmlformats.org/officeDocument/2006/relationships" id="261" r:id="R10a033f77a6b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82f59a7384f6a" /><Relationship Type="http://schemas.openxmlformats.org/officeDocument/2006/relationships/slide" Target="/ppt/slides/slide1.xml" Id="Rc23fff560606407a" /><Relationship Type="http://schemas.openxmlformats.org/officeDocument/2006/relationships/slide" Target="/ppt/slides/slide2.xml" Id="Ra4b95c873b154af3" /><Relationship Type="http://schemas.openxmlformats.org/officeDocument/2006/relationships/slide" Target="/ppt/slides/slide3.xml" Id="R59098d0420af4cb5" /><Relationship Type="http://schemas.openxmlformats.org/officeDocument/2006/relationships/slide" Target="/ppt/slides/slide4.xml" Id="R8604ee0347af4b6a" /><Relationship Type="http://schemas.openxmlformats.org/officeDocument/2006/relationships/slide" Target="/ppt/slides/slide5.xml" Id="R460a62de2b104e4e" /><Relationship Type="http://schemas.openxmlformats.org/officeDocument/2006/relationships/slide" Target="/ppt/slides/slide6.xml" Id="R10a033f77a6b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b429767ec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458a752744f37" /><Relationship Type="http://schemas.openxmlformats.org/officeDocument/2006/relationships/theme" Target="/ppt/slideMasters/theme/theme1.xml" Id="Rd2d66f2429a644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458a752744f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ced618b63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2ba2119844f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3ffaa23a0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c91c811784b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03fd8453e4d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06df7f472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