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7072c5290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18a0a7ad0448f"/>
  </p:sldMasterIdLst>
  <p:sldIdLst>
    <p:sldId xmlns:r="http://schemas.openxmlformats.org/officeDocument/2006/relationships" id="256" r:id="Rf6ae5659086c4f6c"/>
    <p:sldId xmlns:r="http://schemas.openxmlformats.org/officeDocument/2006/relationships" id="257" r:id="R80e02dfdbff04af8"/>
    <p:sldId xmlns:r="http://schemas.openxmlformats.org/officeDocument/2006/relationships" id="258" r:id="Rb8a6cfee11634db5"/>
    <p:sldId xmlns:r="http://schemas.openxmlformats.org/officeDocument/2006/relationships" id="259" r:id="R4216858058754d33"/>
    <p:sldId xmlns:r="http://schemas.openxmlformats.org/officeDocument/2006/relationships" id="260" r:id="R9c4a8710f68f46f0"/>
    <p:sldId xmlns:r="http://schemas.openxmlformats.org/officeDocument/2006/relationships" id="261" r:id="Ra446ef028aa445bf"/>
    <p:sldId xmlns:r="http://schemas.openxmlformats.org/officeDocument/2006/relationships" id="262" r:id="R85af1ce1b67b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18a0a7ad0448f" /><Relationship Type="http://schemas.openxmlformats.org/officeDocument/2006/relationships/slide" Target="/ppt/slides/slide1.xml" Id="Rf6ae5659086c4f6c" /><Relationship Type="http://schemas.openxmlformats.org/officeDocument/2006/relationships/slide" Target="/ppt/slides/slide2.xml" Id="R80e02dfdbff04af8" /><Relationship Type="http://schemas.openxmlformats.org/officeDocument/2006/relationships/slide" Target="/ppt/slides/slide3.xml" Id="Rb8a6cfee11634db5" /><Relationship Type="http://schemas.openxmlformats.org/officeDocument/2006/relationships/slide" Target="/ppt/slides/slide4.xml" Id="R4216858058754d33" /><Relationship Type="http://schemas.openxmlformats.org/officeDocument/2006/relationships/slide" Target="/ppt/slides/slide5.xml" Id="R9c4a8710f68f46f0" /><Relationship Type="http://schemas.openxmlformats.org/officeDocument/2006/relationships/slide" Target="/ppt/slides/slide6.xml" Id="Ra446ef028aa445bf" /><Relationship Type="http://schemas.openxmlformats.org/officeDocument/2006/relationships/slide" Target="/ppt/slides/slide7.xml" Id="R85af1ce1b67b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a3e82d83b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6dd2503741cc" /><Relationship Type="http://schemas.openxmlformats.org/officeDocument/2006/relationships/theme" Target="/ppt/slideMasters/theme/theme1.xml" Id="R67677cd88886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d6dd25037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ff750f87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0d2e09f4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26ab5bf0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24c38b63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3b4c9707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0fc534ee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dfbc3270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