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987cf1d62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bc7f92ce5406c"/>
  </p:sldMasterIdLst>
  <p:sldIdLst>
    <p:sldId xmlns:r="http://schemas.openxmlformats.org/officeDocument/2006/relationships" id="256" r:id="R73ef629f873f4d15"/>
    <p:sldId xmlns:r="http://schemas.openxmlformats.org/officeDocument/2006/relationships" id="257" r:id="R8e99b68e4574434c"/>
    <p:sldId xmlns:r="http://schemas.openxmlformats.org/officeDocument/2006/relationships" id="258" r:id="Rbe92856d01d24abf"/>
    <p:sldId xmlns:r="http://schemas.openxmlformats.org/officeDocument/2006/relationships" id="259" r:id="Rf779ba7a91114b6f"/>
    <p:sldId xmlns:r="http://schemas.openxmlformats.org/officeDocument/2006/relationships" id="260" r:id="R2933e90024084cf9"/>
    <p:sldId xmlns:r="http://schemas.openxmlformats.org/officeDocument/2006/relationships" id="261" r:id="R5855712358ae4fbb"/>
    <p:sldId xmlns:r="http://schemas.openxmlformats.org/officeDocument/2006/relationships" id="262" r:id="Rf14dad5cf9ab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bc7f92ce5406c" /><Relationship Type="http://schemas.openxmlformats.org/officeDocument/2006/relationships/slide" Target="/ppt/slides/slide1.xml" Id="R73ef629f873f4d15" /><Relationship Type="http://schemas.openxmlformats.org/officeDocument/2006/relationships/slide" Target="/ppt/slides/slide2.xml" Id="R8e99b68e4574434c" /><Relationship Type="http://schemas.openxmlformats.org/officeDocument/2006/relationships/slide" Target="/ppt/slides/slide3.xml" Id="Rbe92856d01d24abf" /><Relationship Type="http://schemas.openxmlformats.org/officeDocument/2006/relationships/slide" Target="/ppt/slides/slide4.xml" Id="Rf779ba7a91114b6f" /><Relationship Type="http://schemas.openxmlformats.org/officeDocument/2006/relationships/slide" Target="/ppt/slides/slide5.xml" Id="R2933e90024084cf9" /><Relationship Type="http://schemas.openxmlformats.org/officeDocument/2006/relationships/slide" Target="/ppt/slides/slide6.xml" Id="R5855712358ae4fbb" /><Relationship Type="http://schemas.openxmlformats.org/officeDocument/2006/relationships/slide" Target="/ppt/slides/slide7.xml" Id="Rf14dad5cf9ab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6be421797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e90dfe7c4b45" /><Relationship Type="http://schemas.openxmlformats.org/officeDocument/2006/relationships/theme" Target="/ppt/slideMasters/theme/theme1.xml" Id="Rb7fa61aa339e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fe90dfe7c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49a4368e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7d7e238f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dfc7a226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7ccc0e12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3a60f87e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e7f484ce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30ff9cf9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