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91b310212a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06ef12f1b34bc7"/>
  </p:sldMasterIdLst>
  <p:sldIdLst>
    <p:sldId xmlns:r="http://schemas.openxmlformats.org/officeDocument/2006/relationships" id="256" r:id="R343109eec4f948c1"/>
    <p:sldId xmlns:r="http://schemas.openxmlformats.org/officeDocument/2006/relationships" id="257" r:id="R0544de43667a456f"/>
    <p:sldId xmlns:r="http://schemas.openxmlformats.org/officeDocument/2006/relationships" id="258" r:id="R6ec67aa765af4e3d"/>
    <p:sldId xmlns:r="http://schemas.openxmlformats.org/officeDocument/2006/relationships" id="259" r:id="R9694f7269ed74cf6"/>
    <p:sldId xmlns:r="http://schemas.openxmlformats.org/officeDocument/2006/relationships" id="260" r:id="Rd7b59979e9264956"/>
    <p:sldId xmlns:r="http://schemas.openxmlformats.org/officeDocument/2006/relationships" id="261" r:id="Rda7e9274deef4e5a"/>
    <p:sldId xmlns:r="http://schemas.openxmlformats.org/officeDocument/2006/relationships" id="262" r:id="Rc8cfb24846d847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6ef12f1b34bc7" /><Relationship Type="http://schemas.openxmlformats.org/officeDocument/2006/relationships/slide" Target="/ppt/slides/slide1.xml" Id="R343109eec4f948c1" /><Relationship Type="http://schemas.openxmlformats.org/officeDocument/2006/relationships/slide" Target="/ppt/slides/slide2.xml" Id="R0544de43667a456f" /><Relationship Type="http://schemas.openxmlformats.org/officeDocument/2006/relationships/slide" Target="/ppt/slides/slide3.xml" Id="R6ec67aa765af4e3d" /><Relationship Type="http://schemas.openxmlformats.org/officeDocument/2006/relationships/slide" Target="/ppt/slides/slide4.xml" Id="R9694f7269ed74cf6" /><Relationship Type="http://schemas.openxmlformats.org/officeDocument/2006/relationships/slide" Target="/ppt/slides/slide5.xml" Id="Rd7b59979e9264956" /><Relationship Type="http://schemas.openxmlformats.org/officeDocument/2006/relationships/slide" Target="/ppt/slides/slide6.xml" Id="Rda7e9274deef4e5a" /><Relationship Type="http://schemas.openxmlformats.org/officeDocument/2006/relationships/slide" Target="/ppt/slides/slide7.xml" Id="Rc8cfb24846d847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334e0e7ca4e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41aeba14248a8" /><Relationship Type="http://schemas.openxmlformats.org/officeDocument/2006/relationships/theme" Target="/ppt/slideMasters/theme/theme1.xml" Id="R615d9100feb24d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f41aeba142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244f37c9b4b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06a9ded764b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7609668a441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4b31b32194b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83de36a134e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df7236f7943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927fe745646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52 383 693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51 415 245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51 530 788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337 408 444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347 971 680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CECILIE GLEDITSCH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989 778 854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ACG AS</a:t>
            </a:r>
          </a:p>
        </p:txBody>
      </p:sp>
    </p:spTree>
  </p:cSld>
  <p:clrMapOvr>
    <a:masterClrMapping xmlns:a="http://schemas.openxmlformats.org/drawingml/2006/main"/>
  </p:clrMapOvr>
</p:sld>
</file>