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ac8ab05bf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a16bc64264429"/>
  </p:sldMasterIdLst>
  <p:sldIdLst>
    <p:sldId xmlns:r="http://schemas.openxmlformats.org/officeDocument/2006/relationships" id="256" r:id="R599c8820c4b34622"/>
    <p:sldId xmlns:r="http://schemas.openxmlformats.org/officeDocument/2006/relationships" id="257" r:id="R27917dc563e04205"/>
    <p:sldId xmlns:r="http://schemas.openxmlformats.org/officeDocument/2006/relationships" id="258" r:id="R449be909eac54fb7"/>
    <p:sldId xmlns:r="http://schemas.openxmlformats.org/officeDocument/2006/relationships" id="259" r:id="Rab57fef1efe843e2"/>
    <p:sldId xmlns:r="http://schemas.openxmlformats.org/officeDocument/2006/relationships" id="260" r:id="Rde8e3fff0c664359"/>
    <p:sldId xmlns:r="http://schemas.openxmlformats.org/officeDocument/2006/relationships" id="261" r:id="Rf1d4977e28054908"/>
    <p:sldId xmlns:r="http://schemas.openxmlformats.org/officeDocument/2006/relationships" id="262" r:id="Rbe0ab001a03c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a16bc64264429" /><Relationship Type="http://schemas.openxmlformats.org/officeDocument/2006/relationships/slide" Target="/ppt/slides/slide1.xml" Id="R599c8820c4b34622" /><Relationship Type="http://schemas.openxmlformats.org/officeDocument/2006/relationships/slide" Target="/ppt/slides/slide2.xml" Id="R27917dc563e04205" /><Relationship Type="http://schemas.openxmlformats.org/officeDocument/2006/relationships/slide" Target="/ppt/slides/slide3.xml" Id="R449be909eac54fb7" /><Relationship Type="http://schemas.openxmlformats.org/officeDocument/2006/relationships/slide" Target="/ppt/slides/slide4.xml" Id="Rab57fef1efe843e2" /><Relationship Type="http://schemas.openxmlformats.org/officeDocument/2006/relationships/slide" Target="/ppt/slides/slide5.xml" Id="Rde8e3fff0c664359" /><Relationship Type="http://schemas.openxmlformats.org/officeDocument/2006/relationships/slide" Target="/ppt/slides/slide6.xml" Id="Rf1d4977e28054908" /><Relationship Type="http://schemas.openxmlformats.org/officeDocument/2006/relationships/slide" Target="/ppt/slides/slide7.xml" Id="Rbe0ab001a03c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9f8b632db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3269957c4e00" /><Relationship Type="http://schemas.openxmlformats.org/officeDocument/2006/relationships/theme" Target="/ppt/slideMasters/theme/theme1.xml" Id="Re5ec72916a71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23269957c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7eb6a52f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24427d93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1dedb072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796a0d5a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62e4e7d5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b594f80f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e242ad51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