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64e3711bc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10b34c813489c"/>
  </p:sldMasterIdLst>
  <p:sldIdLst>
    <p:sldId xmlns:r="http://schemas.openxmlformats.org/officeDocument/2006/relationships" id="256" r:id="R6d0a7702caed4c9b"/>
    <p:sldId xmlns:r="http://schemas.openxmlformats.org/officeDocument/2006/relationships" id="257" r:id="R78cfa50e97404a1b"/>
    <p:sldId xmlns:r="http://schemas.openxmlformats.org/officeDocument/2006/relationships" id="258" r:id="R42aef8b991e14dc5"/>
    <p:sldId xmlns:r="http://schemas.openxmlformats.org/officeDocument/2006/relationships" id="259" r:id="Rae743d4694ca4f4f"/>
    <p:sldId xmlns:r="http://schemas.openxmlformats.org/officeDocument/2006/relationships" id="260" r:id="R5e1bcd832d9549b7"/>
    <p:sldId xmlns:r="http://schemas.openxmlformats.org/officeDocument/2006/relationships" id="261" r:id="Rf5c54974df8e4b9d"/>
    <p:sldId xmlns:r="http://schemas.openxmlformats.org/officeDocument/2006/relationships" id="262" r:id="R36e449701960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10b34c813489c" /><Relationship Type="http://schemas.openxmlformats.org/officeDocument/2006/relationships/slide" Target="/ppt/slides/slide1.xml" Id="R6d0a7702caed4c9b" /><Relationship Type="http://schemas.openxmlformats.org/officeDocument/2006/relationships/slide" Target="/ppt/slides/slide2.xml" Id="R78cfa50e97404a1b" /><Relationship Type="http://schemas.openxmlformats.org/officeDocument/2006/relationships/slide" Target="/ppt/slides/slide3.xml" Id="R42aef8b991e14dc5" /><Relationship Type="http://schemas.openxmlformats.org/officeDocument/2006/relationships/slide" Target="/ppt/slides/slide4.xml" Id="Rae743d4694ca4f4f" /><Relationship Type="http://schemas.openxmlformats.org/officeDocument/2006/relationships/slide" Target="/ppt/slides/slide5.xml" Id="R5e1bcd832d9549b7" /><Relationship Type="http://schemas.openxmlformats.org/officeDocument/2006/relationships/slide" Target="/ppt/slides/slide6.xml" Id="Rf5c54974df8e4b9d" /><Relationship Type="http://schemas.openxmlformats.org/officeDocument/2006/relationships/slide" Target="/ppt/slides/slide7.xml" Id="R36e449701960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3a2490581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c2ba6ac348ba" /><Relationship Type="http://schemas.openxmlformats.org/officeDocument/2006/relationships/theme" Target="/ppt/slideMasters/theme/theme1.xml" Id="R6609f3aa3e66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5c2ba6ac3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50bb6b3d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eca93265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c5186af7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6767b210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0de0db72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23e5d1fb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abc82b26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SIVERTSEN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157 032 249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159 995 698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kjeveortoped@sivertsen.nhn.no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