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decf1b0b6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7496fa2bd42b2"/>
  </p:sldMasterIdLst>
  <p:sldIdLst>
    <p:sldId xmlns:r="http://schemas.openxmlformats.org/officeDocument/2006/relationships" id="256" r:id="R7578afa336504c28"/>
    <p:sldId xmlns:r="http://schemas.openxmlformats.org/officeDocument/2006/relationships" id="257" r:id="R2614d60cdcb34b80"/>
    <p:sldId xmlns:r="http://schemas.openxmlformats.org/officeDocument/2006/relationships" id="258" r:id="R5a1d10bf5ef44f3e"/>
    <p:sldId xmlns:r="http://schemas.openxmlformats.org/officeDocument/2006/relationships" id="259" r:id="Rb3cf316a0a4740e0"/>
    <p:sldId xmlns:r="http://schemas.openxmlformats.org/officeDocument/2006/relationships" id="260" r:id="R929c007fe8ad4979"/>
    <p:sldId xmlns:r="http://schemas.openxmlformats.org/officeDocument/2006/relationships" id="261" r:id="R722a3b6faea34033"/>
    <p:sldId xmlns:r="http://schemas.openxmlformats.org/officeDocument/2006/relationships" id="262" r:id="R1aebc2dba623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7496fa2bd42b2" /><Relationship Type="http://schemas.openxmlformats.org/officeDocument/2006/relationships/slide" Target="/ppt/slides/slide1.xml" Id="R7578afa336504c28" /><Relationship Type="http://schemas.openxmlformats.org/officeDocument/2006/relationships/slide" Target="/ppt/slides/slide2.xml" Id="R2614d60cdcb34b80" /><Relationship Type="http://schemas.openxmlformats.org/officeDocument/2006/relationships/slide" Target="/ppt/slides/slide3.xml" Id="R5a1d10bf5ef44f3e" /><Relationship Type="http://schemas.openxmlformats.org/officeDocument/2006/relationships/slide" Target="/ppt/slides/slide4.xml" Id="Rb3cf316a0a4740e0" /><Relationship Type="http://schemas.openxmlformats.org/officeDocument/2006/relationships/slide" Target="/ppt/slides/slide5.xml" Id="R929c007fe8ad4979" /><Relationship Type="http://schemas.openxmlformats.org/officeDocument/2006/relationships/slide" Target="/ppt/slides/slide6.xml" Id="R722a3b6faea34033" /><Relationship Type="http://schemas.openxmlformats.org/officeDocument/2006/relationships/slide" Target="/ppt/slides/slide7.xml" Id="R1aebc2dba623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d7589815c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c258219e4ba3" /><Relationship Type="http://schemas.openxmlformats.org/officeDocument/2006/relationships/theme" Target="/ppt/slideMasters/theme/theme1.xml" Id="R14e82b21d8e6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4c258219e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4e3d6880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2525dc2f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f6f6fe89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ae7b3dcf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6252531f9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f81e1147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77786a99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MAUDE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HÅLAND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