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116097c8d443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089ee7407c4b40"/>
  </p:sldMasterIdLst>
  <p:sldIdLst>
    <p:sldId xmlns:r="http://schemas.openxmlformats.org/officeDocument/2006/relationships" id="256" r:id="R466824a04ef24369"/>
    <p:sldId xmlns:r="http://schemas.openxmlformats.org/officeDocument/2006/relationships" id="257" r:id="R4af10aac14b0455a"/>
    <p:sldId xmlns:r="http://schemas.openxmlformats.org/officeDocument/2006/relationships" id="258" r:id="R57856dbdc0ec4a93"/>
    <p:sldId xmlns:r="http://schemas.openxmlformats.org/officeDocument/2006/relationships" id="259" r:id="Rc80d1a01fdc74eb3"/>
    <p:sldId xmlns:r="http://schemas.openxmlformats.org/officeDocument/2006/relationships" id="260" r:id="R36dce28f60024a93"/>
    <p:sldId xmlns:r="http://schemas.openxmlformats.org/officeDocument/2006/relationships" id="261" r:id="R5f99647bf6784ef2"/>
    <p:sldId xmlns:r="http://schemas.openxmlformats.org/officeDocument/2006/relationships" id="262" r:id="R26b353558199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89ee7407c4b40" /><Relationship Type="http://schemas.openxmlformats.org/officeDocument/2006/relationships/slide" Target="/ppt/slides/slide1.xml" Id="R466824a04ef24369" /><Relationship Type="http://schemas.openxmlformats.org/officeDocument/2006/relationships/slide" Target="/ppt/slides/slide2.xml" Id="R4af10aac14b0455a" /><Relationship Type="http://schemas.openxmlformats.org/officeDocument/2006/relationships/slide" Target="/ppt/slides/slide3.xml" Id="R57856dbdc0ec4a93" /><Relationship Type="http://schemas.openxmlformats.org/officeDocument/2006/relationships/slide" Target="/ppt/slides/slide4.xml" Id="Rc80d1a01fdc74eb3" /><Relationship Type="http://schemas.openxmlformats.org/officeDocument/2006/relationships/slide" Target="/ppt/slides/slide5.xml" Id="R36dce28f60024a93" /><Relationship Type="http://schemas.openxmlformats.org/officeDocument/2006/relationships/slide" Target="/ppt/slides/slide6.xml" Id="R5f99647bf6784ef2" /><Relationship Type="http://schemas.openxmlformats.org/officeDocument/2006/relationships/slide" Target="/ppt/slides/slide7.xml" Id="R26b353558199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a94678a7c3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1fd070fb94c30" /><Relationship Type="http://schemas.openxmlformats.org/officeDocument/2006/relationships/theme" Target="/ppt/slideMasters/theme/theme1.xml" Id="Raa5f2aad3f3e46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d1fd070fb9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dc80d8eddc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6c0edb2fc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4514484730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ab00f0d8b49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e2da901af45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22c346bd245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a18345ad844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TIV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−13 118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517 841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JOSTEIN GRANBY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989 829 459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TIV AS</a:t>
            </a:r>
          </a:p>
        </p:txBody>
      </p:sp>
    </p:spTree>
  </p:cSld>
  <p:clrMapOvr>
    <a:masterClrMapping xmlns:a="http://schemas.openxmlformats.org/drawingml/2006/main"/>
  </p:clrMapOvr>
</p:sld>
</file>