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32226fbb524e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e9d1bb621c433c"/>
  </p:sldMasterIdLst>
  <p:sldIdLst>
    <p:sldId xmlns:r="http://schemas.openxmlformats.org/officeDocument/2006/relationships" id="256" r:id="Re55039120faa43b4"/>
    <p:sldId xmlns:r="http://schemas.openxmlformats.org/officeDocument/2006/relationships" id="257" r:id="R39da87d26e494103"/>
    <p:sldId xmlns:r="http://schemas.openxmlformats.org/officeDocument/2006/relationships" id="258" r:id="R6ae06ab12f874c9b"/>
    <p:sldId xmlns:r="http://schemas.openxmlformats.org/officeDocument/2006/relationships" id="259" r:id="Rf981c63924e54296"/>
    <p:sldId xmlns:r="http://schemas.openxmlformats.org/officeDocument/2006/relationships" id="260" r:id="R2133f967b8df4515"/>
    <p:sldId xmlns:r="http://schemas.openxmlformats.org/officeDocument/2006/relationships" id="261" r:id="R3ec2dc6117c34d69"/>
    <p:sldId xmlns:r="http://schemas.openxmlformats.org/officeDocument/2006/relationships" id="262" r:id="R8bb94dea3c2943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e9d1bb621c433c" /><Relationship Type="http://schemas.openxmlformats.org/officeDocument/2006/relationships/slide" Target="/ppt/slides/slide1.xml" Id="Re55039120faa43b4" /><Relationship Type="http://schemas.openxmlformats.org/officeDocument/2006/relationships/slide" Target="/ppt/slides/slide2.xml" Id="R39da87d26e494103" /><Relationship Type="http://schemas.openxmlformats.org/officeDocument/2006/relationships/slide" Target="/ppt/slides/slide3.xml" Id="R6ae06ab12f874c9b" /><Relationship Type="http://schemas.openxmlformats.org/officeDocument/2006/relationships/slide" Target="/ppt/slides/slide4.xml" Id="Rf981c63924e54296" /><Relationship Type="http://schemas.openxmlformats.org/officeDocument/2006/relationships/slide" Target="/ppt/slides/slide5.xml" Id="R2133f967b8df4515" /><Relationship Type="http://schemas.openxmlformats.org/officeDocument/2006/relationships/slide" Target="/ppt/slides/slide6.xml" Id="R3ec2dc6117c34d69" /><Relationship Type="http://schemas.openxmlformats.org/officeDocument/2006/relationships/slide" Target="/ppt/slides/slide7.xml" Id="R8bb94dea3c2943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55f4df084443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908ffca12141db" /><Relationship Type="http://schemas.openxmlformats.org/officeDocument/2006/relationships/theme" Target="/ppt/slideMasters/theme/theme1.xml" Id="Rd5881a8c7efb4a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908ffca12141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e4e9de82224a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5ea7c1183f49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bc1835189340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c01cb489614e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15bfae622345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f3922a15b47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4371866a8e4e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OSEN HANDEL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OSEN HANDEL AS ble etablert [år] og holder til i Osen.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24 691 977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53 295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166 862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7 379 295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9 490 073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2460 Osen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44 41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989 844 539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OSEN HANDEL AS</a:t>
            </a:r>
          </a:p>
        </p:txBody>
      </p:sp>
    </p:spTree>
  </p:cSld>
  <p:clrMapOvr>
    <a:masterClrMapping xmlns:a="http://schemas.openxmlformats.org/drawingml/2006/main"/>
  </p:clrMapOvr>
</p:sld>
</file>