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399149dcaf40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860ac1917b4967"/>
  </p:sldMasterIdLst>
  <p:sldIdLst>
    <p:sldId xmlns:r="http://schemas.openxmlformats.org/officeDocument/2006/relationships" id="256" r:id="R7258b8d631d843aa"/>
    <p:sldId xmlns:r="http://schemas.openxmlformats.org/officeDocument/2006/relationships" id="257" r:id="R6cb5bcc2295349db"/>
    <p:sldId xmlns:r="http://schemas.openxmlformats.org/officeDocument/2006/relationships" id="258" r:id="Re78d9f5f8eb6474d"/>
    <p:sldId xmlns:r="http://schemas.openxmlformats.org/officeDocument/2006/relationships" id="259" r:id="R40e471a9ea9245b0"/>
    <p:sldId xmlns:r="http://schemas.openxmlformats.org/officeDocument/2006/relationships" id="260" r:id="Re6cba8c9d1454f6b"/>
    <p:sldId xmlns:r="http://schemas.openxmlformats.org/officeDocument/2006/relationships" id="261" r:id="Re4b971d14dbd4634"/>
    <p:sldId xmlns:r="http://schemas.openxmlformats.org/officeDocument/2006/relationships" id="262" r:id="Rd97df5f807ff4a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860ac1917b4967" /><Relationship Type="http://schemas.openxmlformats.org/officeDocument/2006/relationships/slide" Target="/ppt/slides/slide1.xml" Id="R7258b8d631d843aa" /><Relationship Type="http://schemas.openxmlformats.org/officeDocument/2006/relationships/slide" Target="/ppt/slides/slide2.xml" Id="R6cb5bcc2295349db" /><Relationship Type="http://schemas.openxmlformats.org/officeDocument/2006/relationships/slide" Target="/ppt/slides/slide3.xml" Id="Re78d9f5f8eb6474d" /><Relationship Type="http://schemas.openxmlformats.org/officeDocument/2006/relationships/slide" Target="/ppt/slides/slide4.xml" Id="R40e471a9ea9245b0" /><Relationship Type="http://schemas.openxmlformats.org/officeDocument/2006/relationships/slide" Target="/ppt/slides/slide5.xml" Id="Re6cba8c9d1454f6b" /><Relationship Type="http://schemas.openxmlformats.org/officeDocument/2006/relationships/slide" Target="/ppt/slides/slide6.xml" Id="Re4b971d14dbd4634" /><Relationship Type="http://schemas.openxmlformats.org/officeDocument/2006/relationships/slide" Target="/ppt/slides/slide7.xml" Id="Rd97df5f807ff4a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b2950c3d094e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6f19247994ada" /><Relationship Type="http://schemas.openxmlformats.org/officeDocument/2006/relationships/theme" Target="/ppt/slideMasters/theme/theme1.xml" Id="R3d13d47782394e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96f19247994a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f7479d4f74c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236e7c33242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7873a456443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d1064304e47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5fbf4b8e849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9cdabf0d242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04fe2cf5543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SKJAKER ADVISORY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SKJAKER ADVISORY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5 924 470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4 810 799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3 648 490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16 855 788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24 132 483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SKJAKER OLE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Brantenborgveien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ocs@cardopartners.com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989 851 209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