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f50216116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a3dc97e48471d"/>
  </p:sldMasterIdLst>
  <p:sldIdLst>
    <p:sldId xmlns:r="http://schemas.openxmlformats.org/officeDocument/2006/relationships" id="256" r:id="Rccdcdedf4ec34f49"/>
    <p:sldId xmlns:r="http://schemas.openxmlformats.org/officeDocument/2006/relationships" id="257" r:id="Rff32a239ea9943cf"/>
    <p:sldId xmlns:r="http://schemas.openxmlformats.org/officeDocument/2006/relationships" id="258" r:id="Rc58182f2ae32466c"/>
    <p:sldId xmlns:r="http://schemas.openxmlformats.org/officeDocument/2006/relationships" id="259" r:id="Rf667c7c4da014edf"/>
    <p:sldId xmlns:r="http://schemas.openxmlformats.org/officeDocument/2006/relationships" id="260" r:id="R3f6194345a9e486d"/>
    <p:sldId xmlns:r="http://schemas.openxmlformats.org/officeDocument/2006/relationships" id="261" r:id="Rcdfa3a1d460547e6"/>
    <p:sldId xmlns:r="http://schemas.openxmlformats.org/officeDocument/2006/relationships" id="262" r:id="R6bf7423bc2e7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a3dc97e48471d" /><Relationship Type="http://schemas.openxmlformats.org/officeDocument/2006/relationships/slide" Target="/ppt/slides/slide1.xml" Id="Rccdcdedf4ec34f49" /><Relationship Type="http://schemas.openxmlformats.org/officeDocument/2006/relationships/slide" Target="/ppt/slides/slide2.xml" Id="Rff32a239ea9943cf" /><Relationship Type="http://schemas.openxmlformats.org/officeDocument/2006/relationships/slide" Target="/ppt/slides/slide3.xml" Id="Rc58182f2ae32466c" /><Relationship Type="http://schemas.openxmlformats.org/officeDocument/2006/relationships/slide" Target="/ppt/slides/slide4.xml" Id="Rf667c7c4da014edf" /><Relationship Type="http://schemas.openxmlformats.org/officeDocument/2006/relationships/slide" Target="/ppt/slides/slide5.xml" Id="R3f6194345a9e486d" /><Relationship Type="http://schemas.openxmlformats.org/officeDocument/2006/relationships/slide" Target="/ppt/slides/slide6.xml" Id="Rcdfa3a1d460547e6" /><Relationship Type="http://schemas.openxmlformats.org/officeDocument/2006/relationships/slide" Target="/ppt/slides/slide7.xml" Id="R6bf7423bc2e7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f3cb5f246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a828c38543bf" /><Relationship Type="http://schemas.openxmlformats.org/officeDocument/2006/relationships/theme" Target="/ppt/slideMasters/theme/theme1.xml" Id="R32cec86f2bfd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aa828c385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7fd21cc0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95b55ff1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474919b8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7918e051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49cb5f27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ebbffcdd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e23a04abe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