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8599307e774b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ac22a94b7e4d0a"/>
  </p:sldMasterIdLst>
  <p:sldIdLst>
    <p:sldId xmlns:r="http://schemas.openxmlformats.org/officeDocument/2006/relationships" id="256" r:id="Rc738c0696fa84365"/>
    <p:sldId xmlns:r="http://schemas.openxmlformats.org/officeDocument/2006/relationships" id="257" r:id="Rdc1176c394cf4455"/>
    <p:sldId xmlns:r="http://schemas.openxmlformats.org/officeDocument/2006/relationships" id="258" r:id="R506e0524d7054d38"/>
    <p:sldId xmlns:r="http://schemas.openxmlformats.org/officeDocument/2006/relationships" id="259" r:id="R67fc99a40360468d"/>
    <p:sldId xmlns:r="http://schemas.openxmlformats.org/officeDocument/2006/relationships" id="260" r:id="Rd00c70deebcc4c1c"/>
    <p:sldId xmlns:r="http://schemas.openxmlformats.org/officeDocument/2006/relationships" id="261" r:id="Rb065c5ec8a864bcb"/>
    <p:sldId xmlns:r="http://schemas.openxmlformats.org/officeDocument/2006/relationships" id="262" r:id="R29e867a319de4e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c22a94b7e4d0a" /><Relationship Type="http://schemas.openxmlformats.org/officeDocument/2006/relationships/slide" Target="/ppt/slides/slide1.xml" Id="Rc738c0696fa84365" /><Relationship Type="http://schemas.openxmlformats.org/officeDocument/2006/relationships/slide" Target="/ppt/slides/slide2.xml" Id="Rdc1176c394cf4455" /><Relationship Type="http://schemas.openxmlformats.org/officeDocument/2006/relationships/slide" Target="/ppt/slides/slide3.xml" Id="R506e0524d7054d38" /><Relationship Type="http://schemas.openxmlformats.org/officeDocument/2006/relationships/slide" Target="/ppt/slides/slide4.xml" Id="R67fc99a40360468d" /><Relationship Type="http://schemas.openxmlformats.org/officeDocument/2006/relationships/slide" Target="/ppt/slides/slide5.xml" Id="Rd00c70deebcc4c1c" /><Relationship Type="http://schemas.openxmlformats.org/officeDocument/2006/relationships/slide" Target="/ppt/slides/slide6.xml" Id="Rb065c5ec8a864bcb" /><Relationship Type="http://schemas.openxmlformats.org/officeDocument/2006/relationships/slide" Target="/ppt/slides/slide7.xml" Id="R29e867a319de4e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79c6d790b41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d35c665e34a13" /><Relationship Type="http://schemas.openxmlformats.org/officeDocument/2006/relationships/theme" Target="/ppt/slideMasters/theme/theme1.xml" Id="R30e0905c3a0447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bd35c665e34a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b6a69804b42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624ef6f0748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ff5036d8449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4ef81a8c44d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7ac37434c4c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858536ea246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911232bc542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MESSMER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MESSMER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MESSMER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MESSMER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MESSMER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MESSMER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−3 093 257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5 719 970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181 945 793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202 965 974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MESSMER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MESSMER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MESSMER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Tjuvholmveien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egil@wexus.no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989 853 449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MESSMER INVEST AS</a:t>
            </a:r>
          </a:p>
        </p:txBody>
      </p:sp>
    </p:spTree>
  </p:cSld>
  <p:clrMapOvr>
    <a:masterClrMapping xmlns:a="http://schemas.openxmlformats.org/drawingml/2006/main"/>
  </p:clrMapOvr>
</p:sld>
</file>