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8bb3ffd8d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6ab4ea4994994"/>
  </p:sldMasterIdLst>
  <p:sldIdLst>
    <p:sldId xmlns:r="http://schemas.openxmlformats.org/officeDocument/2006/relationships" id="256" r:id="Rbf1ba42389ab4e5a"/>
    <p:sldId xmlns:r="http://schemas.openxmlformats.org/officeDocument/2006/relationships" id="257" r:id="Rdaae2ff75a444e6d"/>
    <p:sldId xmlns:r="http://schemas.openxmlformats.org/officeDocument/2006/relationships" id="258" r:id="Re4d7539537a74572"/>
    <p:sldId xmlns:r="http://schemas.openxmlformats.org/officeDocument/2006/relationships" id="259" r:id="Rf07c127efd5843e9"/>
    <p:sldId xmlns:r="http://schemas.openxmlformats.org/officeDocument/2006/relationships" id="260" r:id="R7abde123e1d84e41"/>
    <p:sldId xmlns:r="http://schemas.openxmlformats.org/officeDocument/2006/relationships" id="261" r:id="Recfdc6c298054d3e"/>
    <p:sldId xmlns:r="http://schemas.openxmlformats.org/officeDocument/2006/relationships" id="262" r:id="R7502e6d205f6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6ab4ea4994994" /><Relationship Type="http://schemas.openxmlformats.org/officeDocument/2006/relationships/slide" Target="/ppt/slides/slide1.xml" Id="Rbf1ba42389ab4e5a" /><Relationship Type="http://schemas.openxmlformats.org/officeDocument/2006/relationships/slide" Target="/ppt/slides/slide2.xml" Id="Rdaae2ff75a444e6d" /><Relationship Type="http://schemas.openxmlformats.org/officeDocument/2006/relationships/slide" Target="/ppt/slides/slide3.xml" Id="Re4d7539537a74572" /><Relationship Type="http://schemas.openxmlformats.org/officeDocument/2006/relationships/slide" Target="/ppt/slides/slide4.xml" Id="Rf07c127efd5843e9" /><Relationship Type="http://schemas.openxmlformats.org/officeDocument/2006/relationships/slide" Target="/ppt/slides/slide5.xml" Id="R7abde123e1d84e41" /><Relationship Type="http://schemas.openxmlformats.org/officeDocument/2006/relationships/slide" Target="/ppt/slides/slide6.xml" Id="Recfdc6c298054d3e" /><Relationship Type="http://schemas.openxmlformats.org/officeDocument/2006/relationships/slide" Target="/ppt/slides/slide7.xml" Id="R7502e6d205f6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1d15f36d5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7f3e922f4410d" /><Relationship Type="http://schemas.openxmlformats.org/officeDocument/2006/relationships/theme" Target="/ppt/slideMasters/theme/theme1.xml" Id="R8af310458b19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7f3e922f4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44b43705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dbca5fc2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24ce3b62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0755a1d50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c0a55fde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b16c851e8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8d6b1e68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TSK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TSK INVESTMENT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MARIE HAALAND SKEIE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SKEIE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Longanesvegen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wtarbei@online.no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989 865 099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TSK INVESTMENT AS</a:t>
            </a:r>
          </a:p>
        </p:txBody>
      </p:sp>
    </p:spTree>
  </p:cSld>
  <p:clrMapOvr>
    <a:masterClrMapping xmlns:a="http://schemas.openxmlformats.org/drawingml/2006/main"/>
  </p:clrMapOvr>
</p:sld>
</file>