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2557a6717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1238417be4fac"/>
  </p:sldMasterIdLst>
  <p:sldIdLst>
    <p:sldId xmlns:r="http://schemas.openxmlformats.org/officeDocument/2006/relationships" id="256" r:id="Rd44c53d4af944a4d"/>
    <p:sldId xmlns:r="http://schemas.openxmlformats.org/officeDocument/2006/relationships" id="257" r:id="R1bda3bb6ff964983"/>
    <p:sldId xmlns:r="http://schemas.openxmlformats.org/officeDocument/2006/relationships" id="258" r:id="Rc89bea48521e48ad"/>
    <p:sldId xmlns:r="http://schemas.openxmlformats.org/officeDocument/2006/relationships" id="259" r:id="R4f903baeebe0401e"/>
    <p:sldId xmlns:r="http://schemas.openxmlformats.org/officeDocument/2006/relationships" id="260" r:id="R8ca8581df5bc4c2d"/>
    <p:sldId xmlns:r="http://schemas.openxmlformats.org/officeDocument/2006/relationships" id="261" r:id="R9aa78a5ecda5494f"/>
    <p:sldId xmlns:r="http://schemas.openxmlformats.org/officeDocument/2006/relationships" id="262" r:id="Rb0b9a9ff8078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1238417be4fac" /><Relationship Type="http://schemas.openxmlformats.org/officeDocument/2006/relationships/slide" Target="/ppt/slides/slide1.xml" Id="Rd44c53d4af944a4d" /><Relationship Type="http://schemas.openxmlformats.org/officeDocument/2006/relationships/slide" Target="/ppt/slides/slide2.xml" Id="R1bda3bb6ff964983" /><Relationship Type="http://schemas.openxmlformats.org/officeDocument/2006/relationships/slide" Target="/ppt/slides/slide3.xml" Id="Rc89bea48521e48ad" /><Relationship Type="http://schemas.openxmlformats.org/officeDocument/2006/relationships/slide" Target="/ppt/slides/slide4.xml" Id="R4f903baeebe0401e" /><Relationship Type="http://schemas.openxmlformats.org/officeDocument/2006/relationships/slide" Target="/ppt/slides/slide5.xml" Id="R8ca8581df5bc4c2d" /><Relationship Type="http://schemas.openxmlformats.org/officeDocument/2006/relationships/slide" Target="/ppt/slides/slide6.xml" Id="R9aa78a5ecda5494f" /><Relationship Type="http://schemas.openxmlformats.org/officeDocument/2006/relationships/slide" Target="/ppt/slides/slide7.xml" Id="Rb0b9a9ff8078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0c7c7068d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23faabe84ca2" /><Relationship Type="http://schemas.openxmlformats.org/officeDocument/2006/relationships/theme" Target="/ppt/slideMasters/theme/theme1.xml" Id="R03efa9cf20ec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a23faabe8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c63a5400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ead24e62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55adb19a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15dd237b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5ded8ea1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7c903bc7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35f065fc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 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10 032 022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SUNDE BUCH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989 887 912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