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902e45ea1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36b7381a049bd"/>
  </p:sldMasterIdLst>
  <p:sldIdLst>
    <p:sldId xmlns:r="http://schemas.openxmlformats.org/officeDocument/2006/relationships" id="256" r:id="R66c2dea85c0f4384"/>
    <p:sldId xmlns:r="http://schemas.openxmlformats.org/officeDocument/2006/relationships" id="257" r:id="Re705ee09fcc249dc"/>
    <p:sldId xmlns:r="http://schemas.openxmlformats.org/officeDocument/2006/relationships" id="258" r:id="R4dd294dce11249f4"/>
    <p:sldId xmlns:r="http://schemas.openxmlformats.org/officeDocument/2006/relationships" id="259" r:id="Rafa3ce6ab8d8458e"/>
    <p:sldId xmlns:r="http://schemas.openxmlformats.org/officeDocument/2006/relationships" id="260" r:id="R10ac028735724272"/>
    <p:sldId xmlns:r="http://schemas.openxmlformats.org/officeDocument/2006/relationships" id="261" r:id="R0d86aee36d714881"/>
    <p:sldId xmlns:r="http://schemas.openxmlformats.org/officeDocument/2006/relationships" id="262" r:id="R2c67ab9e07b2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36b7381a049bd" /><Relationship Type="http://schemas.openxmlformats.org/officeDocument/2006/relationships/slide" Target="/ppt/slides/slide1.xml" Id="R66c2dea85c0f4384" /><Relationship Type="http://schemas.openxmlformats.org/officeDocument/2006/relationships/slide" Target="/ppt/slides/slide2.xml" Id="Re705ee09fcc249dc" /><Relationship Type="http://schemas.openxmlformats.org/officeDocument/2006/relationships/slide" Target="/ppt/slides/slide3.xml" Id="R4dd294dce11249f4" /><Relationship Type="http://schemas.openxmlformats.org/officeDocument/2006/relationships/slide" Target="/ppt/slides/slide4.xml" Id="Rafa3ce6ab8d8458e" /><Relationship Type="http://schemas.openxmlformats.org/officeDocument/2006/relationships/slide" Target="/ppt/slides/slide5.xml" Id="R10ac028735724272" /><Relationship Type="http://schemas.openxmlformats.org/officeDocument/2006/relationships/slide" Target="/ppt/slides/slide6.xml" Id="R0d86aee36d714881" /><Relationship Type="http://schemas.openxmlformats.org/officeDocument/2006/relationships/slide" Target="/ppt/slides/slide7.xml" Id="R2c67ab9e07b2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f89df1459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ddd1adb3246f9" /><Relationship Type="http://schemas.openxmlformats.org/officeDocument/2006/relationships/theme" Target="/ppt/slideMasters/theme/theme1.xml" Id="R1963cbe945e3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ddd1adb32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6d8f71288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6e3be6e8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eb31b5e6b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3ebfffacb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c6618cb67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95568e77e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639ba8382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41 928 877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FLEDSBERG HERMOD HOLTE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ASTRID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Byavegen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Hermod.fledsberg@mercantor.no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989 893 556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