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116a8a70df42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bd3e1e9471415f"/>
  </p:sldMasterIdLst>
  <p:sldIdLst>
    <p:sldId xmlns:r="http://schemas.openxmlformats.org/officeDocument/2006/relationships" id="256" r:id="R176ce189bde94875"/>
    <p:sldId xmlns:r="http://schemas.openxmlformats.org/officeDocument/2006/relationships" id="257" r:id="Rfc8bcf21ec994956"/>
    <p:sldId xmlns:r="http://schemas.openxmlformats.org/officeDocument/2006/relationships" id="258" r:id="R86fea9d962ba4c1b"/>
    <p:sldId xmlns:r="http://schemas.openxmlformats.org/officeDocument/2006/relationships" id="259" r:id="R87411bce28784004"/>
    <p:sldId xmlns:r="http://schemas.openxmlformats.org/officeDocument/2006/relationships" id="260" r:id="R8b942187e7a94833"/>
    <p:sldId xmlns:r="http://schemas.openxmlformats.org/officeDocument/2006/relationships" id="261" r:id="R18c0603801954289"/>
    <p:sldId xmlns:r="http://schemas.openxmlformats.org/officeDocument/2006/relationships" id="262" r:id="R354ab1f5e06b41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bd3e1e9471415f" /><Relationship Type="http://schemas.openxmlformats.org/officeDocument/2006/relationships/slide" Target="/ppt/slides/slide1.xml" Id="R176ce189bde94875" /><Relationship Type="http://schemas.openxmlformats.org/officeDocument/2006/relationships/slide" Target="/ppt/slides/slide2.xml" Id="Rfc8bcf21ec994956" /><Relationship Type="http://schemas.openxmlformats.org/officeDocument/2006/relationships/slide" Target="/ppt/slides/slide3.xml" Id="R86fea9d962ba4c1b" /><Relationship Type="http://schemas.openxmlformats.org/officeDocument/2006/relationships/slide" Target="/ppt/slides/slide4.xml" Id="R87411bce28784004" /><Relationship Type="http://schemas.openxmlformats.org/officeDocument/2006/relationships/slide" Target="/ppt/slides/slide5.xml" Id="R8b942187e7a94833" /><Relationship Type="http://schemas.openxmlformats.org/officeDocument/2006/relationships/slide" Target="/ppt/slides/slide6.xml" Id="R18c0603801954289" /><Relationship Type="http://schemas.openxmlformats.org/officeDocument/2006/relationships/slide" Target="/ppt/slides/slide7.xml" Id="R354ab1f5e06b41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0b0e8970e248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dc8a1fe1045c2" /><Relationship Type="http://schemas.openxmlformats.org/officeDocument/2006/relationships/theme" Target="/ppt/slideMasters/theme/theme1.xml" Id="Rf009e29f7f8549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fdc8a1fe1045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6e41dc1404b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b8071be2643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025c2aa2e40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2350279b14d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4b35cfabe47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da47dc5b849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3c5d0b33042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 INVEST AS ble etablert [år] og holder til i Bønes.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2 319 538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2 308 911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8 770 434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8 789 021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AARØ HALLVARD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Kleiven 15B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5152 Bønes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989 897 926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 INVEST AS</a:t>
            </a:r>
          </a:p>
        </p:txBody>
      </p:sp>
    </p:spTree>
  </p:cSld>
  <p:clrMapOvr>
    <a:masterClrMapping xmlns:a="http://schemas.openxmlformats.org/drawingml/2006/main"/>
  </p:clrMapOvr>
</p:sld>
</file>