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87163f171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162722e064032"/>
  </p:sldMasterIdLst>
  <p:sldIdLst>
    <p:sldId xmlns:r="http://schemas.openxmlformats.org/officeDocument/2006/relationships" id="256" r:id="R0a70e2a6cb3d427d"/>
    <p:sldId xmlns:r="http://schemas.openxmlformats.org/officeDocument/2006/relationships" id="257" r:id="R8042d42b045042d1"/>
    <p:sldId xmlns:r="http://schemas.openxmlformats.org/officeDocument/2006/relationships" id="258" r:id="R4508429f0b20421d"/>
    <p:sldId xmlns:r="http://schemas.openxmlformats.org/officeDocument/2006/relationships" id="259" r:id="R7dcb931a19954be1"/>
    <p:sldId xmlns:r="http://schemas.openxmlformats.org/officeDocument/2006/relationships" id="260" r:id="Ra65e4f9c5acb4f0d"/>
    <p:sldId xmlns:r="http://schemas.openxmlformats.org/officeDocument/2006/relationships" id="261" r:id="R0277fc605da842e5"/>
    <p:sldId xmlns:r="http://schemas.openxmlformats.org/officeDocument/2006/relationships" id="262" r:id="Rfb0cbe6c4099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162722e064032" /><Relationship Type="http://schemas.openxmlformats.org/officeDocument/2006/relationships/slide" Target="/ppt/slides/slide1.xml" Id="R0a70e2a6cb3d427d" /><Relationship Type="http://schemas.openxmlformats.org/officeDocument/2006/relationships/slide" Target="/ppt/slides/slide2.xml" Id="R8042d42b045042d1" /><Relationship Type="http://schemas.openxmlformats.org/officeDocument/2006/relationships/slide" Target="/ppt/slides/slide3.xml" Id="R4508429f0b20421d" /><Relationship Type="http://schemas.openxmlformats.org/officeDocument/2006/relationships/slide" Target="/ppt/slides/slide4.xml" Id="R7dcb931a19954be1" /><Relationship Type="http://schemas.openxmlformats.org/officeDocument/2006/relationships/slide" Target="/ppt/slides/slide5.xml" Id="Ra65e4f9c5acb4f0d" /><Relationship Type="http://schemas.openxmlformats.org/officeDocument/2006/relationships/slide" Target="/ppt/slides/slide6.xml" Id="R0277fc605da842e5" /><Relationship Type="http://schemas.openxmlformats.org/officeDocument/2006/relationships/slide" Target="/ppt/slides/slide7.xml" Id="Rfb0cbe6c4099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f0ea7175b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12775d61497d" /><Relationship Type="http://schemas.openxmlformats.org/officeDocument/2006/relationships/theme" Target="/ppt/slideMasters/theme/theme1.xml" Id="R45c6d6976ee2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812775d61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3c0d17fc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f5b451d8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633cd3527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1971f656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bae0aaf5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1d781863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d420fbf8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