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d38f0971b542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cf8c31862c46dd"/>
  </p:sldMasterIdLst>
  <p:sldIdLst>
    <p:sldId xmlns:r="http://schemas.openxmlformats.org/officeDocument/2006/relationships" id="256" r:id="Ra781e17739a94c79"/>
    <p:sldId xmlns:r="http://schemas.openxmlformats.org/officeDocument/2006/relationships" id="257" r:id="R100afda445d9477a"/>
    <p:sldId xmlns:r="http://schemas.openxmlformats.org/officeDocument/2006/relationships" id="258" r:id="R38835e5b91304ec9"/>
    <p:sldId xmlns:r="http://schemas.openxmlformats.org/officeDocument/2006/relationships" id="259" r:id="R3b04b92becc44591"/>
    <p:sldId xmlns:r="http://schemas.openxmlformats.org/officeDocument/2006/relationships" id="260" r:id="R98cd850c2b9845da"/>
    <p:sldId xmlns:r="http://schemas.openxmlformats.org/officeDocument/2006/relationships" id="261" r:id="Rb50a72351edf44b2"/>
    <p:sldId xmlns:r="http://schemas.openxmlformats.org/officeDocument/2006/relationships" id="262" r:id="R21f998103455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f8c31862c46dd" /><Relationship Type="http://schemas.openxmlformats.org/officeDocument/2006/relationships/slide" Target="/ppt/slides/slide1.xml" Id="Ra781e17739a94c79" /><Relationship Type="http://schemas.openxmlformats.org/officeDocument/2006/relationships/slide" Target="/ppt/slides/slide2.xml" Id="R100afda445d9477a" /><Relationship Type="http://schemas.openxmlformats.org/officeDocument/2006/relationships/slide" Target="/ppt/slides/slide3.xml" Id="R38835e5b91304ec9" /><Relationship Type="http://schemas.openxmlformats.org/officeDocument/2006/relationships/slide" Target="/ppt/slides/slide4.xml" Id="R3b04b92becc44591" /><Relationship Type="http://schemas.openxmlformats.org/officeDocument/2006/relationships/slide" Target="/ppt/slides/slide5.xml" Id="R98cd850c2b9845da" /><Relationship Type="http://schemas.openxmlformats.org/officeDocument/2006/relationships/slide" Target="/ppt/slides/slide6.xml" Id="Rb50a72351edf44b2" /><Relationship Type="http://schemas.openxmlformats.org/officeDocument/2006/relationships/slide" Target="/ppt/slides/slide7.xml" Id="R21f998103455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9970e5e5e4f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925253585498c" /><Relationship Type="http://schemas.openxmlformats.org/officeDocument/2006/relationships/theme" Target="/ppt/slideMasters/theme/theme1.xml" Id="R6153850abb024f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792525358549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574d8eee849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33c7b24ed4a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501acaabf45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c1c7ff3ed44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d4a8718c741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a83ac2b4346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39715db0746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JÆGER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2 945 709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2 958 655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JÆGER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Bryggetorget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989 931 849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JÆGER AS</a:t>
            </a:r>
          </a:p>
        </p:txBody>
      </p:sp>
    </p:spTree>
  </p:cSld>
  <p:clrMapOvr>
    <a:masterClrMapping xmlns:a="http://schemas.openxmlformats.org/drawingml/2006/main"/>
  </p:clrMapOvr>
</p:sld>
</file>